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57" r:id="rId4"/>
    <p:sldId id="277" r:id="rId5"/>
    <p:sldId id="279" r:id="rId6"/>
    <p:sldId id="273" r:id="rId7"/>
    <p:sldId id="274" r:id="rId8"/>
    <p:sldId id="275" r:id="rId9"/>
    <p:sldId id="276" r:id="rId10"/>
    <p:sldId id="278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6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9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9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4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6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66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1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11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64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53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8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hyperlink" Target="http://en.wikipedia.org/wiki/File:Beta-minus_Decay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hyperlink" Target="http://upload.wikimedia.org/wikipedia/commons/8/89/Beta_Negative_Decay.svg" TargetMode="External"/><Relationship Id="rId4" Type="http://schemas.openxmlformats.org/officeDocument/2006/relationships/hyperlink" Target="http://en.wikipedia.org/wiki/File:Standard_Model_of_Elementary_Particles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Electricity &amp; Magnetism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609600" y="3124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59059" y="1905000"/>
            <a:ext cx="27687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Introductory remarks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493131" y="2286000"/>
            <a:ext cx="8305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Electricity deals with phenomena outside the realm of mechanics (Phys211)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00400" y="1143000"/>
            <a:ext cx="25908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0" name="Text Box 33"/>
            <p:cNvSpPr txBox="1">
              <a:spLocks noChangeArrowheads="1"/>
            </p:cNvSpPr>
            <p:nvPr/>
          </p:nvSpPr>
          <p:spPr bwMode="auto">
            <a:xfrm>
              <a:off x="2958483" y="1255234"/>
              <a:ext cx="2146917" cy="406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Electrostatics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152400" y="1981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111714" y="3059668"/>
            <a:ext cx="4801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new concepts and terminology is required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57200" y="34290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aseline="30000" dirty="0" smtClean="0">
                <a:solidFill>
                  <a:srgbClr val="00B050"/>
                </a:solidFill>
                <a:latin typeface="Comic Sans MS" pitchFamily="66" charset="0"/>
              </a:rPr>
              <a:t>*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Note, it is the beauty of physics to realize how the new concepts and  those known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 from mechanics merge into a unified bigger picture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3400" y="4191000"/>
            <a:ext cx="77348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Among those new electric quantities and a good starting point for our </a:t>
            </a:r>
          </a:p>
          <a:p>
            <a:r>
              <a:rPr lang="en-US" dirty="0" smtClean="0">
                <a:latin typeface="Comic Sans MS" pitchFamily="66" charset="0"/>
              </a:rPr>
              <a:t>investigation  is  the    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00400" y="5105400"/>
            <a:ext cx="2438400" cy="576263"/>
            <a:chOff x="2895600" y="5105400"/>
            <a:chExt cx="2438400" cy="576263"/>
          </a:xfrm>
          <a:effectLst>
            <a:glow rad="139700">
              <a:schemeClr val="accent4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</p:grpSpPr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2895600" y="5105400"/>
              <a:ext cx="2438400" cy="57626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3034683" y="5189059"/>
              <a:ext cx="20714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charge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/>
      <p:bldP spid="48" grpId="0"/>
      <p:bldP spid="13" grpId="0" animBg="1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2657" y="2279853"/>
            <a:ext cx="9111343" cy="42432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87435" tIns="43717" rIns="87435" bIns="43717">
            <a:spAutoFit/>
          </a:bodyPr>
          <a:lstStyle/>
          <a:p>
            <a:pPr defTabSz="874713"/>
            <a:r>
              <a:rPr lang="en-US" sz="2700" b="1" dirty="0" smtClean="0">
                <a:latin typeface="Tahoma" pitchFamily="1" charset="0"/>
              </a:rPr>
              <a:t>Do </a:t>
            </a:r>
            <a:r>
              <a:rPr lang="en-US" sz="2700" b="1" dirty="0" smtClean="0">
                <a:latin typeface="Tahoma" pitchFamily="1" charset="0"/>
              </a:rPr>
              <a:t>we want to meet tomorrow for a recitation </a:t>
            </a:r>
            <a:endParaRPr lang="en-US" sz="2700" b="1" dirty="0">
              <a:latin typeface="Tahoma" pitchFamily="1" charset="0"/>
            </a:endParaRPr>
          </a:p>
          <a:p>
            <a:pPr defTabSz="874713"/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FF0000"/>
                </a:solidFill>
                <a:latin typeface="Tahoma" pitchFamily="1" charset="0"/>
              </a:rPr>
              <a:t>A</a:t>
            </a:r>
            <a:r>
              <a:rPr lang="en-US" sz="2700" b="1" dirty="0" smtClean="0">
                <a:solidFill>
                  <a:srgbClr val="FF0000"/>
                </a:solidFill>
                <a:latin typeface="Tahoma" pitchFamily="1" charset="0"/>
              </a:rPr>
              <a:t>)  Yes, </a:t>
            </a:r>
            <a:r>
              <a:rPr lang="en-US" sz="2700" b="1" dirty="0" smtClean="0">
                <a:solidFill>
                  <a:srgbClr val="FF0000"/>
                </a:solidFill>
                <a:latin typeface="Tahoma" pitchFamily="1" charset="0"/>
              </a:rPr>
              <a:t>I pay a lot of tuition and want to </a:t>
            </a:r>
          </a:p>
          <a:p>
            <a:pPr marL="1946275" defTabSz="874713"/>
            <a:r>
              <a:rPr lang="en-US" sz="2700" b="1" dirty="0">
                <a:solidFill>
                  <a:srgbClr val="FF0000"/>
                </a:solidFill>
                <a:latin typeface="Tahoma" pitchFamily="1" charset="0"/>
              </a:rPr>
              <a:t>g</a:t>
            </a:r>
            <a:r>
              <a:rPr lang="en-US" sz="2700" b="1" dirty="0" smtClean="0">
                <a:solidFill>
                  <a:srgbClr val="FF0000"/>
                </a:solidFill>
                <a:latin typeface="Tahoma" pitchFamily="1" charset="0"/>
              </a:rPr>
              <a:t>et the most out of my investment</a:t>
            </a:r>
            <a:r>
              <a:rPr lang="en-US" sz="2700" b="1" dirty="0" smtClean="0">
                <a:solidFill>
                  <a:srgbClr val="FF0000"/>
                </a:solidFill>
                <a:latin typeface="Tahoma" pitchFamily="1" charset="0"/>
              </a:rPr>
              <a:t>.</a:t>
            </a:r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b="1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0000FF"/>
                </a:solidFill>
                <a:latin typeface="Tahoma" pitchFamily="1" charset="0"/>
              </a:rPr>
              <a:t>B</a:t>
            </a:r>
            <a:r>
              <a:rPr lang="en-US" sz="2700" b="1" dirty="0" smtClean="0">
                <a:solidFill>
                  <a:srgbClr val="0000FF"/>
                </a:solidFill>
                <a:latin typeface="Tahoma" pitchFamily="1" charset="0"/>
              </a:rPr>
              <a:t>)  No, </a:t>
            </a:r>
            <a:r>
              <a:rPr lang="en-US" sz="2700" b="1" dirty="0" smtClean="0">
                <a:solidFill>
                  <a:srgbClr val="0000FF"/>
                </a:solidFill>
                <a:latin typeface="Tahoma" pitchFamily="1" charset="0"/>
              </a:rPr>
              <a:t>there is not much of a point, </a:t>
            </a:r>
          </a:p>
          <a:p>
            <a:pPr marL="1882775" defTabSz="874713"/>
            <a:r>
              <a:rPr lang="en-US" sz="2700" b="1" dirty="0" smtClean="0">
                <a:solidFill>
                  <a:srgbClr val="0000FF"/>
                </a:solidFill>
                <a:latin typeface="Tahoma" pitchFamily="1" charset="0"/>
              </a:rPr>
              <a:t>we have not covered enough material and I can spend my time more </a:t>
            </a:r>
          </a:p>
          <a:p>
            <a:pPr marL="1882775" defTabSz="874713"/>
            <a:r>
              <a:rPr lang="en-US" sz="2700" b="1" dirty="0">
                <a:solidFill>
                  <a:srgbClr val="0000FF"/>
                </a:solidFill>
                <a:latin typeface="Tahoma" pitchFamily="1" charset="0"/>
              </a:rPr>
              <a:t>p</a:t>
            </a:r>
            <a:r>
              <a:rPr lang="en-US" sz="2700" b="1" dirty="0" smtClean="0">
                <a:solidFill>
                  <a:srgbClr val="0000FF"/>
                </a:solidFill>
                <a:latin typeface="Tahoma" pitchFamily="1" charset="0"/>
              </a:rPr>
              <a:t>roductive.</a:t>
            </a:r>
            <a:endParaRPr lang="en-US" sz="2700" b="1" dirty="0">
              <a:latin typeface="Tahoma" pitchFamily="1" charset="0"/>
            </a:endParaRPr>
          </a:p>
          <a:p>
            <a:pPr marL="2055813" indent="-742950" defTabSz="874713"/>
            <a:r>
              <a:rPr lang="en-US" sz="2700" b="1" dirty="0" smtClean="0">
                <a:latin typeface="Tahoma" pitchFamily="1" charset="0"/>
              </a:rPr>
              <a:t> </a:t>
            </a:r>
            <a:r>
              <a:rPr lang="en-US" sz="2700" b="1" dirty="0">
                <a:solidFill>
                  <a:srgbClr val="FF9900"/>
                </a:solidFill>
                <a:latin typeface="Tahoma" pitchFamily="1" charset="0"/>
              </a:rPr>
              <a:t>C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)  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Let’s meet, it is just fun to hang out with Dr. Binek.</a:t>
            </a:r>
            <a:endParaRPr lang="en-US" sz="2700" b="1" dirty="0">
              <a:latin typeface="Tahoma" pitchFamily="1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elmousa.com/sites/default/files/images/Intern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"/>
            <a:ext cx="3505200" cy="204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1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9" name="Picture 17" descr="http://www.tactical-life.com/online/wp-content/uploads/2008/11/bullet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022883">
            <a:off x="7012337" y="2494766"/>
            <a:ext cx="389897" cy="337304"/>
          </a:xfrm>
          <a:prstGeom prst="rect">
            <a:avLst/>
          </a:prstGeom>
          <a:noFill/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3048000" y="304800"/>
            <a:ext cx="26670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3208612" y="332232"/>
            <a:ext cx="2452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Electric charge</a:t>
            </a:r>
            <a:endParaRPr lang="en-US" sz="24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43400" y="1429512"/>
            <a:ext cx="1021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362200" y="2362200"/>
            <a:ext cx="3512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Greek discovered 600 B.C.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57600" y="1524000"/>
            <a:ext cx="457200" cy="228600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54" name="Picture 2" descr="http://www.science.widener.edu/~schultz/canon_10d/amber/amber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05000"/>
            <a:ext cx="1905000" cy="1642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286000" y="1905000"/>
            <a:ext cx="6171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is the connection between amber and electricity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9156" name="Picture 4" descr="http://whateverebay.com/question-mar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1752600"/>
            <a:ext cx="715773" cy="609600"/>
          </a:xfrm>
          <a:prstGeom prst="rect">
            <a:avLst/>
          </a:prstGeom>
          <a:noFill/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20624" y="1432036"/>
            <a:ext cx="3256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Greek word </a:t>
            </a:r>
            <a:r>
              <a:rPr lang="en-US" dirty="0" err="1" smtClean="0">
                <a:latin typeface="Comic Sans MS" pitchFamily="66" charset="0"/>
              </a:rPr>
              <a:t>elektron</a:t>
            </a:r>
            <a:r>
              <a:rPr lang="en-US" dirty="0" smtClean="0">
                <a:latin typeface="Comic Sans MS" pitchFamily="66" charset="0"/>
              </a:rPr>
              <a:t> =amber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9158" name="Picture 6" descr="http://t2.gstatic.com/images?q=tbn:ANd9GcSHC97PYscCwSHwe5reJp29ZcM-_T0mda0vhD_Dd7XWXg_p1oI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124200"/>
            <a:ext cx="2645003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http://www.science.widener.edu/~schultz/canon_10d/amber/amber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6F8F7"/>
              </a:clrFrom>
              <a:clrTo>
                <a:srgbClr val="F6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343400"/>
            <a:ext cx="706852" cy="609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90800" y="2763478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DA311"/>
                </a:solidFill>
              </a:rPr>
              <a:t>Rubbing amber against fur of a cat, dead or alive</a:t>
            </a:r>
            <a:endParaRPr lang="en-US" sz="1400" dirty="0">
              <a:solidFill>
                <a:srgbClr val="0DA311"/>
              </a:solidFill>
            </a:endParaRPr>
          </a:p>
        </p:txBody>
      </p:sp>
      <p:pic>
        <p:nvPicPr>
          <p:cNvPr id="49160" name="Picture 8" descr="http://lh3.ggpht.com/_cvZuOkkIJL0/S2YyiorCk_I/AAAAAAAAAVc/KylR7UBEZKs/SC_OldPaperpiece6lines_thumb%5B3%5D.png?imgmax=8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340358">
            <a:off x="7480321" y="2837945"/>
            <a:ext cx="349096" cy="362697"/>
          </a:xfrm>
          <a:prstGeom prst="rect">
            <a:avLst/>
          </a:prstGeom>
          <a:noFill/>
        </p:spPr>
      </p:pic>
      <p:pic>
        <p:nvPicPr>
          <p:cNvPr id="15" name="Picture 8" descr="http://lh3.ggpht.com/_cvZuOkkIJL0/S2YyiorCk_I/AAAAAAAAAVc/KylR7UBEZKs/SC_OldPaperpiece6lines_thumb%5B3%5D.png?imgmax=8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7939983">
            <a:off x="7615951" y="4710423"/>
            <a:ext cx="366713" cy="381000"/>
          </a:xfrm>
          <a:prstGeom prst="rect">
            <a:avLst/>
          </a:prstGeom>
          <a:noFill/>
        </p:spPr>
      </p:pic>
      <p:pic>
        <p:nvPicPr>
          <p:cNvPr id="16" name="Picture 8" descr="http://lh3.ggpht.com/_cvZuOkkIJL0/S2YyiorCk_I/AAAAAAAAAVc/KylR7UBEZKs/SC_OldPaperpiece6lines_thumb%5B3%5D.png?imgmax=80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939983">
            <a:off x="8386136" y="3715002"/>
            <a:ext cx="338299" cy="351479"/>
          </a:xfrm>
          <a:prstGeom prst="rect">
            <a:avLst/>
          </a:prstGeom>
          <a:noFill/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600" y="5334000"/>
            <a:ext cx="6224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Today we say: amber has acquired a net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electric charge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80214" y="6031468"/>
            <a:ext cx="6120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do similar experiments and draw some conclusions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9161" name="Picture 9" descr="5a10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95272" y="5543683"/>
            <a:ext cx="2548728" cy="114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5" name="Picture 13" descr="http://turbo.inquisitr.com/wp-content/2010/02/catgif1.gif"/>
          <p:cNvPicPr>
            <a:picLocks noChangeAspect="1" noChangeArrowheads="1" noCrop="1"/>
          </p:cNvPicPr>
          <p:nvPr/>
        </p:nvPicPr>
        <p:blipFill>
          <a:blip r:embed="rId12" cstate="print">
            <a:clrChange>
              <a:clrFrom>
                <a:srgbClr val="E6EFF7"/>
              </a:clrFrom>
              <a:clrTo>
                <a:srgbClr val="E6E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590800"/>
            <a:ext cx="1828800" cy="2326007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943600" y="23622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167" name="Picture 15" descr="http://f00.inventorspot.com/images/gun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74208">
            <a:off x="7089618" y="2103150"/>
            <a:ext cx="1066800" cy="1066800"/>
          </a:xfrm>
          <a:prstGeom prst="rect">
            <a:avLst/>
          </a:prstGeom>
          <a:noFill/>
        </p:spPr>
      </p:pic>
      <p:pic>
        <p:nvPicPr>
          <p:cNvPr id="49171" name="Picture 19" descr="http://static.tvtropes.org/pmwiki/pub/images/blood_spatter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971800"/>
            <a:ext cx="1168400" cy="7620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0" y="4953000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DA311"/>
                </a:solidFill>
              </a:rPr>
              <a:t>Note, if you repeat the experiment, </a:t>
            </a:r>
            <a:r>
              <a:rPr lang="en-US" sz="1400" u="sng" dirty="0" smtClean="0">
                <a:solidFill>
                  <a:srgbClr val="0DA311"/>
                </a:solidFill>
              </a:rPr>
              <a:t>do not </a:t>
            </a:r>
            <a:r>
              <a:rPr lang="en-US" sz="1400" dirty="0" smtClean="0">
                <a:solidFill>
                  <a:srgbClr val="0DA311"/>
                </a:solidFill>
              </a:rPr>
              <a:t> kill a cat, a plastic fur works just fine!</a:t>
            </a:r>
            <a:endParaRPr lang="en-US" sz="1400" dirty="0">
              <a:solidFill>
                <a:srgbClr val="0DA3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46 L -0.12986 0.0675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4584 L -0.0368 -0.1338 L 0.01615 -0.175 L 0.10105 -0.16968 L 0.14306 -0.1125 L 0.09914 -0.05787 L 0.02917 -0.10834 L 0.05608 -0.01505 L 0.15608 0.00231 L -0.03385 -0.12454 L 0.1441 -0.14584 L 0.16719 -0.00972 L 0.05521 -0.13519 L -0.01493 -0.16968 L -0.04185 -0.09375 L 0.0691 0.04491 L 0.12605 -0.06968 L 0.42917 -0.10185 " pathEditMode="relative" ptsTypes="AAAAAAAAAAAAAAAAAA">
                                      <p:cBhvr>
                                        <p:cTn id="8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04548 0.0708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35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10226 -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-0.05278 -0.0812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3" grpId="0"/>
      <p:bldP spid="17" grpId="0"/>
      <p:bldP spid="18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teclas.org/chispas/images/electroscop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94690"/>
            <a:ext cx="2438400" cy="3363310"/>
          </a:xfrm>
          <a:prstGeom prst="rect">
            <a:avLst/>
          </a:prstGeom>
          <a:noFill/>
        </p:spPr>
      </p:pic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806083" y="278922"/>
            <a:ext cx="36615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harmonic approximation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112" name="Picture 64" descr="http://www.leifiphysik.de/web_ph10/grundwissen/01ladung/aniladung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676400"/>
            <a:ext cx="1140143" cy="533400"/>
          </a:xfrm>
          <a:prstGeom prst="rect">
            <a:avLst/>
          </a:prstGeom>
          <a:noFill/>
        </p:spPr>
      </p:pic>
      <p:pic>
        <p:nvPicPr>
          <p:cNvPr id="2114" name="Picture 66" descr="http://www.leifiphysik.de/web_ph10/grundwissen/01ladung/anielektroskop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366782"/>
            <a:ext cx="1981200" cy="3344411"/>
          </a:xfrm>
          <a:prstGeom prst="rect">
            <a:avLst/>
          </a:prstGeom>
          <a:noFill/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152400"/>
            <a:ext cx="4905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Our experiments and numerous others show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791200" y="228600"/>
            <a:ext cx="457200" cy="228600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990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85690" y="916924"/>
            <a:ext cx="8326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There are exactly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 kinds of charge</a:t>
            </a:r>
            <a:r>
              <a:rPr lang="en-US" dirty="0" smtClean="0">
                <a:latin typeface="Comic Sans MS" pitchFamily="66" charset="0"/>
              </a:rPr>
              <a:t>. According to Benjamin Franklin we call</a:t>
            </a:r>
          </a:p>
          <a:p>
            <a:r>
              <a:rPr lang="en-US" dirty="0" smtClean="0">
                <a:latin typeface="Comic Sans MS" pitchFamily="66" charset="0"/>
              </a:rPr>
              <a:t>them positive and negative charge</a:t>
            </a:r>
          </a:p>
        </p:txBody>
      </p:sp>
      <p:sp>
        <p:nvSpPr>
          <p:cNvPr id="12" name="Oval 11"/>
          <p:cNvSpPr/>
          <p:nvPr/>
        </p:nvSpPr>
        <p:spPr>
          <a:xfrm>
            <a:off x="627888" y="2133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914400" y="1752600"/>
            <a:ext cx="69285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Two positive charges or two negative charges repel each other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 positive charge and a negative charge attract each other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electroscope</a:t>
            </a:r>
            <a:r>
              <a:rPr lang="en-US" dirty="0" smtClean="0">
                <a:latin typeface="Comic Sans MS" pitchFamily="66" charset="0"/>
              </a:rPr>
              <a:t> is a device that allows to determine the amount of charge</a:t>
            </a: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733800"/>
            <a:ext cx="3048000" cy="281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50975" y="838200"/>
            <a:ext cx="2709863" cy="2322513"/>
            <a:chOff x="1094" y="289"/>
            <a:chExt cx="982" cy="110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48" y="354"/>
              <a:ext cx="535" cy="162"/>
            </a:xfrm>
            <a:custGeom>
              <a:avLst/>
              <a:gdLst/>
              <a:ahLst/>
              <a:cxnLst>
                <a:cxn ang="0">
                  <a:pos x="30" y="324"/>
                </a:cxn>
                <a:cxn ang="0">
                  <a:pos x="0" y="113"/>
                </a:cxn>
                <a:cxn ang="0">
                  <a:pos x="8" y="111"/>
                </a:cxn>
                <a:cxn ang="0">
                  <a:pos x="30" y="105"/>
                </a:cxn>
                <a:cxn ang="0">
                  <a:pos x="66" y="95"/>
                </a:cxn>
                <a:cxn ang="0">
                  <a:pos x="114" y="83"/>
                </a:cxn>
                <a:cxn ang="0">
                  <a:pos x="172" y="70"/>
                </a:cxn>
                <a:cxn ang="0">
                  <a:pos x="238" y="55"/>
                </a:cxn>
                <a:cxn ang="0">
                  <a:pos x="313" y="40"/>
                </a:cxn>
                <a:cxn ang="0">
                  <a:pos x="392" y="27"/>
                </a:cxn>
                <a:cxn ang="0">
                  <a:pos x="475" y="15"/>
                </a:cxn>
                <a:cxn ang="0">
                  <a:pos x="563" y="7"/>
                </a:cxn>
                <a:cxn ang="0">
                  <a:pos x="650" y="0"/>
                </a:cxn>
                <a:cxn ang="0">
                  <a:pos x="738" y="0"/>
                </a:cxn>
                <a:cxn ang="0">
                  <a:pos x="826" y="4"/>
                </a:cxn>
                <a:cxn ang="0">
                  <a:pos x="908" y="14"/>
                </a:cxn>
                <a:cxn ang="0">
                  <a:pos x="986" y="30"/>
                </a:cxn>
                <a:cxn ang="0">
                  <a:pos x="1059" y="53"/>
                </a:cxn>
                <a:cxn ang="0">
                  <a:pos x="1071" y="66"/>
                </a:cxn>
                <a:cxn ang="0">
                  <a:pos x="1067" y="86"/>
                </a:cxn>
                <a:cxn ang="0">
                  <a:pos x="1057" y="113"/>
                </a:cxn>
                <a:cxn ang="0">
                  <a:pos x="1039" y="141"/>
                </a:cxn>
                <a:cxn ang="0">
                  <a:pos x="1019" y="169"/>
                </a:cxn>
                <a:cxn ang="0">
                  <a:pos x="1001" y="192"/>
                </a:cxn>
                <a:cxn ang="0">
                  <a:pos x="988" y="209"/>
                </a:cxn>
                <a:cxn ang="0">
                  <a:pos x="983" y="215"/>
                </a:cxn>
                <a:cxn ang="0">
                  <a:pos x="30" y="324"/>
                </a:cxn>
              </a:cxnLst>
              <a:rect l="0" t="0" r="r" b="b"/>
              <a:pathLst>
                <a:path w="1071" h="324">
                  <a:moveTo>
                    <a:pt x="30" y="324"/>
                  </a:moveTo>
                  <a:lnTo>
                    <a:pt x="0" y="113"/>
                  </a:lnTo>
                  <a:lnTo>
                    <a:pt x="8" y="111"/>
                  </a:lnTo>
                  <a:lnTo>
                    <a:pt x="30" y="105"/>
                  </a:lnTo>
                  <a:lnTo>
                    <a:pt x="66" y="95"/>
                  </a:lnTo>
                  <a:lnTo>
                    <a:pt x="114" y="83"/>
                  </a:lnTo>
                  <a:lnTo>
                    <a:pt x="172" y="70"/>
                  </a:lnTo>
                  <a:lnTo>
                    <a:pt x="238" y="55"/>
                  </a:lnTo>
                  <a:lnTo>
                    <a:pt x="313" y="40"/>
                  </a:lnTo>
                  <a:lnTo>
                    <a:pt x="392" y="27"/>
                  </a:lnTo>
                  <a:lnTo>
                    <a:pt x="475" y="15"/>
                  </a:lnTo>
                  <a:lnTo>
                    <a:pt x="563" y="7"/>
                  </a:lnTo>
                  <a:lnTo>
                    <a:pt x="650" y="0"/>
                  </a:lnTo>
                  <a:lnTo>
                    <a:pt x="738" y="0"/>
                  </a:lnTo>
                  <a:lnTo>
                    <a:pt x="826" y="4"/>
                  </a:lnTo>
                  <a:lnTo>
                    <a:pt x="908" y="14"/>
                  </a:lnTo>
                  <a:lnTo>
                    <a:pt x="986" y="30"/>
                  </a:lnTo>
                  <a:lnTo>
                    <a:pt x="1059" y="53"/>
                  </a:lnTo>
                  <a:lnTo>
                    <a:pt x="1071" y="66"/>
                  </a:lnTo>
                  <a:lnTo>
                    <a:pt x="1067" y="86"/>
                  </a:lnTo>
                  <a:lnTo>
                    <a:pt x="1057" y="113"/>
                  </a:lnTo>
                  <a:lnTo>
                    <a:pt x="1039" y="141"/>
                  </a:lnTo>
                  <a:lnTo>
                    <a:pt x="1019" y="169"/>
                  </a:lnTo>
                  <a:lnTo>
                    <a:pt x="1001" y="192"/>
                  </a:lnTo>
                  <a:lnTo>
                    <a:pt x="988" y="209"/>
                  </a:lnTo>
                  <a:lnTo>
                    <a:pt x="983" y="215"/>
                  </a:lnTo>
                  <a:lnTo>
                    <a:pt x="30" y="324"/>
                  </a:lnTo>
                  <a:close/>
                </a:path>
              </a:pathLst>
            </a:custGeom>
            <a:solidFill>
              <a:srgbClr val="FFF4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193" y="608"/>
              <a:ext cx="748" cy="754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1211" y="0"/>
                </a:cxn>
                <a:cxn ang="0">
                  <a:pos x="1215" y="17"/>
                </a:cxn>
                <a:cxn ang="0">
                  <a:pos x="1225" y="63"/>
                </a:cxn>
                <a:cxn ang="0">
                  <a:pos x="1241" y="136"/>
                </a:cxn>
                <a:cxn ang="0">
                  <a:pos x="1264" y="228"/>
                </a:cxn>
                <a:cxn ang="0">
                  <a:pos x="1297" y="337"/>
                </a:cxn>
                <a:cxn ang="0">
                  <a:pos x="1337" y="460"/>
                </a:cxn>
                <a:cxn ang="0">
                  <a:pos x="1387" y="589"/>
                </a:cxn>
                <a:cxn ang="0">
                  <a:pos x="1445" y="721"/>
                </a:cxn>
                <a:cxn ang="0">
                  <a:pos x="1436" y="814"/>
                </a:cxn>
                <a:cxn ang="0">
                  <a:pos x="1427" y="903"/>
                </a:cxn>
                <a:cxn ang="0">
                  <a:pos x="1417" y="989"/>
                </a:cxn>
                <a:cxn ang="0">
                  <a:pos x="1412" y="1070"/>
                </a:cxn>
                <a:cxn ang="0">
                  <a:pos x="1413" y="1146"/>
                </a:cxn>
                <a:cxn ang="0">
                  <a:pos x="1427" y="1216"/>
                </a:cxn>
                <a:cxn ang="0">
                  <a:pos x="1453" y="1280"/>
                </a:cxn>
                <a:cxn ang="0">
                  <a:pos x="1496" y="1336"/>
                </a:cxn>
                <a:cxn ang="0">
                  <a:pos x="1481" y="1343"/>
                </a:cxn>
                <a:cxn ang="0">
                  <a:pos x="1461" y="1350"/>
                </a:cxn>
                <a:cxn ang="0">
                  <a:pos x="1436" y="1358"/>
                </a:cxn>
                <a:cxn ang="0">
                  <a:pos x="1407" y="1365"/>
                </a:cxn>
                <a:cxn ang="0">
                  <a:pos x="1372" y="1373"/>
                </a:cxn>
                <a:cxn ang="0">
                  <a:pos x="1332" y="1381"/>
                </a:cxn>
                <a:cxn ang="0">
                  <a:pos x="1291" y="1389"/>
                </a:cxn>
                <a:cxn ang="0">
                  <a:pos x="1244" y="1398"/>
                </a:cxn>
                <a:cxn ang="0">
                  <a:pos x="1195" y="1406"/>
                </a:cxn>
                <a:cxn ang="0">
                  <a:pos x="1144" y="1414"/>
                </a:cxn>
                <a:cxn ang="0">
                  <a:pos x="1089" y="1424"/>
                </a:cxn>
                <a:cxn ang="0">
                  <a:pos x="1033" y="1432"/>
                </a:cxn>
                <a:cxn ang="0">
                  <a:pos x="975" y="1441"/>
                </a:cxn>
                <a:cxn ang="0">
                  <a:pos x="917" y="1447"/>
                </a:cxn>
                <a:cxn ang="0">
                  <a:pos x="857" y="1456"/>
                </a:cxn>
                <a:cxn ang="0">
                  <a:pos x="796" y="1462"/>
                </a:cxn>
                <a:cxn ang="0">
                  <a:pos x="736" y="1470"/>
                </a:cxn>
                <a:cxn ang="0">
                  <a:pos x="675" y="1477"/>
                </a:cxn>
                <a:cxn ang="0">
                  <a:pos x="616" y="1482"/>
                </a:cxn>
                <a:cxn ang="0">
                  <a:pos x="558" y="1489"/>
                </a:cxn>
                <a:cxn ang="0">
                  <a:pos x="501" y="1494"/>
                </a:cxn>
                <a:cxn ang="0">
                  <a:pos x="445" y="1499"/>
                </a:cxn>
                <a:cxn ang="0">
                  <a:pos x="392" y="1502"/>
                </a:cxn>
                <a:cxn ang="0">
                  <a:pos x="341" y="1505"/>
                </a:cxn>
                <a:cxn ang="0">
                  <a:pos x="293" y="1507"/>
                </a:cxn>
                <a:cxn ang="0">
                  <a:pos x="248" y="1508"/>
                </a:cxn>
                <a:cxn ang="0">
                  <a:pos x="207" y="1508"/>
                </a:cxn>
                <a:cxn ang="0">
                  <a:pos x="169" y="1508"/>
                </a:cxn>
                <a:cxn ang="0">
                  <a:pos x="136" y="1507"/>
                </a:cxn>
                <a:cxn ang="0">
                  <a:pos x="106" y="1503"/>
                </a:cxn>
                <a:cxn ang="0">
                  <a:pos x="83" y="1500"/>
                </a:cxn>
                <a:cxn ang="0">
                  <a:pos x="65" y="1495"/>
                </a:cxn>
                <a:cxn ang="0">
                  <a:pos x="98" y="1330"/>
                </a:cxn>
                <a:cxn ang="0">
                  <a:pos x="116" y="1145"/>
                </a:cxn>
                <a:cxn ang="0">
                  <a:pos x="119" y="946"/>
                </a:cxn>
                <a:cxn ang="0">
                  <a:pos x="113" y="749"/>
                </a:cxn>
                <a:cxn ang="0">
                  <a:pos x="94" y="562"/>
                </a:cxn>
                <a:cxn ang="0">
                  <a:pos x="70" y="397"/>
                </a:cxn>
                <a:cxn ang="0">
                  <a:pos x="36" y="263"/>
                </a:cxn>
                <a:cxn ang="0">
                  <a:pos x="0" y="172"/>
                </a:cxn>
              </a:cxnLst>
              <a:rect l="0" t="0" r="r" b="b"/>
              <a:pathLst>
                <a:path w="1496" h="1508">
                  <a:moveTo>
                    <a:pt x="0" y="172"/>
                  </a:moveTo>
                  <a:lnTo>
                    <a:pt x="1211" y="0"/>
                  </a:lnTo>
                  <a:lnTo>
                    <a:pt x="1215" y="17"/>
                  </a:lnTo>
                  <a:lnTo>
                    <a:pt x="1225" y="63"/>
                  </a:lnTo>
                  <a:lnTo>
                    <a:pt x="1241" y="136"/>
                  </a:lnTo>
                  <a:lnTo>
                    <a:pt x="1264" y="228"/>
                  </a:lnTo>
                  <a:lnTo>
                    <a:pt x="1297" y="337"/>
                  </a:lnTo>
                  <a:lnTo>
                    <a:pt x="1337" y="460"/>
                  </a:lnTo>
                  <a:lnTo>
                    <a:pt x="1387" y="589"/>
                  </a:lnTo>
                  <a:lnTo>
                    <a:pt x="1445" y="721"/>
                  </a:lnTo>
                  <a:lnTo>
                    <a:pt x="1436" y="814"/>
                  </a:lnTo>
                  <a:lnTo>
                    <a:pt x="1427" y="903"/>
                  </a:lnTo>
                  <a:lnTo>
                    <a:pt x="1417" y="989"/>
                  </a:lnTo>
                  <a:lnTo>
                    <a:pt x="1412" y="1070"/>
                  </a:lnTo>
                  <a:lnTo>
                    <a:pt x="1413" y="1146"/>
                  </a:lnTo>
                  <a:lnTo>
                    <a:pt x="1427" y="1216"/>
                  </a:lnTo>
                  <a:lnTo>
                    <a:pt x="1453" y="1280"/>
                  </a:lnTo>
                  <a:lnTo>
                    <a:pt x="1496" y="1336"/>
                  </a:lnTo>
                  <a:lnTo>
                    <a:pt x="1481" y="1343"/>
                  </a:lnTo>
                  <a:lnTo>
                    <a:pt x="1461" y="1350"/>
                  </a:lnTo>
                  <a:lnTo>
                    <a:pt x="1436" y="1358"/>
                  </a:lnTo>
                  <a:lnTo>
                    <a:pt x="1407" y="1365"/>
                  </a:lnTo>
                  <a:lnTo>
                    <a:pt x="1372" y="1373"/>
                  </a:lnTo>
                  <a:lnTo>
                    <a:pt x="1332" y="1381"/>
                  </a:lnTo>
                  <a:lnTo>
                    <a:pt x="1291" y="1389"/>
                  </a:lnTo>
                  <a:lnTo>
                    <a:pt x="1244" y="1398"/>
                  </a:lnTo>
                  <a:lnTo>
                    <a:pt x="1195" y="1406"/>
                  </a:lnTo>
                  <a:lnTo>
                    <a:pt x="1144" y="1414"/>
                  </a:lnTo>
                  <a:lnTo>
                    <a:pt x="1089" y="1424"/>
                  </a:lnTo>
                  <a:lnTo>
                    <a:pt x="1033" y="1432"/>
                  </a:lnTo>
                  <a:lnTo>
                    <a:pt x="975" y="1441"/>
                  </a:lnTo>
                  <a:lnTo>
                    <a:pt x="917" y="1447"/>
                  </a:lnTo>
                  <a:lnTo>
                    <a:pt x="857" y="1456"/>
                  </a:lnTo>
                  <a:lnTo>
                    <a:pt x="796" y="1462"/>
                  </a:lnTo>
                  <a:lnTo>
                    <a:pt x="736" y="1470"/>
                  </a:lnTo>
                  <a:lnTo>
                    <a:pt x="675" y="1477"/>
                  </a:lnTo>
                  <a:lnTo>
                    <a:pt x="616" y="1482"/>
                  </a:lnTo>
                  <a:lnTo>
                    <a:pt x="558" y="1489"/>
                  </a:lnTo>
                  <a:lnTo>
                    <a:pt x="501" y="1494"/>
                  </a:lnTo>
                  <a:lnTo>
                    <a:pt x="445" y="1499"/>
                  </a:lnTo>
                  <a:lnTo>
                    <a:pt x="392" y="1502"/>
                  </a:lnTo>
                  <a:lnTo>
                    <a:pt x="341" y="1505"/>
                  </a:lnTo>
                  <a:lnTo>
                    <a:pt x="293" y="1507"/>
                  </a:lnTo>
                  <a:lnTo>
                    <a:pt x="248" y="1508"/>
                  </a:lnTo>
                  <a:lnTo>
                    <a:pt x="207" y="1508"/>
                  </a:lnTo>
                  <a:lnTo>
                    <a:pt x="169" y="1508"/>
                  </a:lnTo>
                  <a:lnTo>
                    <a:pt x="136" y="1507"/>
                  </a:lnTo>
                  <a:lnTo>
                    <a:pt x="106" y="1503"/>
                  </a:lnTo>
                  <a:lnTo>
                    <a:pt x="83" y="1500"/>
                  </a:lnTo>
                  <a:lnTo>
                    <a:pt x="65" y="1495"/>
                  </a:lnTo>
                  <a:lnTo>
                    <a:pt x="98" y="1330"/>
                  </a:lnTo>
                  <a:lnTo>
                    <a:pt x="116" y="1145"/>
                  </a:lnTo>
                  <a:lnTo>
                    <a:pt x="119" y="946"/>
                  </a:lnTo>
                  <a:lnTo>
                    <a:pt x="113" y="749"/>
                  </a:lnTo>
                  <a:lnTo>
                    <a:pt x="94" y="562"/>
                  </a:lnTo>
                  <a:lnTo>
                    <a:pt x="70" y="397"/>
                  </a:lnTo>
                  <a:lnTo>
                    <a:pt x="36" y="263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F4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297" y="704"/>
              <a:ext cx="537" cy="51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" y="223"/>
                </a:cxn>
                <a:cxn ang="0">
                  <a:pos x="8" y="309"/>
                </a:cxn>
                <a:cxn ang="0">
                  <a:pos x="18" y="433"/>
                </a:cxn>
                <a:cxn ang="0">
                  <a:pos x="34" y="577"/>
                </a:cxn>
                <a:cxn ang="0">
                  <a:pos x="54" y="726"/>
                </a:cxn>
                <a:cxn ang="0">
                  <a:pos x="82" y="860"/>
                </a:cxn>
                <a:cxn ang="0">
                  <a:pos x="115" y="966"/>
                </a:cxn>
                <a:cxn ang="0">
                  <a:pos x="157" y="1024"/>
                </a:cxn>
                <a:cxn ang="0">
                  <a:pos x="187" y="1035"/>
                </a:cxn>
                <a:cxn ang="0">
                  <a:pos x="230" y="1039"/>
                </a:cxn>
                <a:cxn ang="0">
                  <a:pos x="284" y="1037"/>
                </a:cxn>
                <a:cxn ang="0">
                  <a:pos x="350" y="1030"/>
                </a:cxn>
                <a:cxn ang="0">
                  <a:pos x="422" y="1020"/>
                </a:cxn>
                <a:cxn ang="0">
                  <a:pos x="498" y="1006"/>
                </a:cxn>
                <a:cxn ang="0">
                  <a:pos x="579" y="987"/>
                </a:cxn>
                <a:cxn ang="0">
                  <a:pos x="660" y="969"/>
                </a:cxn>
                <a:cxn ang="0">
                  <a:pos x="739" y="949"/>
                </a:cxn>
                <a:cxn ang="0">
                  <a:pos x="814" y="929"/>
                </a:cxn>
                <a:cxn ang="0">
                  <a:pos x="885" y="910"/>
                </a:cxn>
                <a:cxn ang="0">
                  <a:pos x="946" y="893"/>
                </a:cxn>
                <a:cxn ang="0">
                  <a:pos x="999" y="878"/>
                </a:cxn>
                <a:cxn ang="0">
                  <a:pos x="1039" y="865"/>
                </a:cxn>
                <a:cxn ang="0">
                  <a:pos x="1065" y="858"/>
                </a:cxn>
                <a:cxn ang="0">
                  <a:pos x="1074" y="855"/>
                </a:cxn>
                <a:cxn ang="0">
                  <a:pos x="1069" y="820"/>
                </a:cxn>
                <a:cxn ang="0">
                  <a:pos x="1054" y="731"/>
                </a:cxn>
                <a:cxn ang="0">
                  <a:pos x="1031" y="602"/>
                </a:cxn>
                <a:cxn ang="0">
                  <a:pos x="1001" y="451"/>
                </a:cxn>
                <a:cxn ang="0">
                  <a:pos x="963" y="301"/>
                </a:cxn>
                <a:cxn ang="0">
                  <a:pos x="918" y="164"/>
                </a:cxn>
                <a:cxn ang="0">
                  <a:pos x="870" y="59"/>
                </a:cxn>
                <a:cxn ang="0">
                  <a:pos x="817" y="8"/>
                </a:cxn>
                <a:cxn ang="0">
                  <a:pos x="784" y="2"/>
                </a:cxn>
                <a:cxn ang="0">
                  <a:pos x="739" y="0"/>
                </a:cxn>
                <a:cxn ang="0">
                  <a:pos x="686" y="5"/>
                </a:cxn>
                <a:cxn ang="0">
                  <a:pos x="627" y="13"/>
                </a:cxn>
                <a:cxn ang="0">
                  <a:pos x="562" y="26"/>
                </a:cxn>
                <a:cxn ang="0">
                  <a:pos x="494" y="41"/>
                </a:cxn>
                <a:cxn ang="0">
                  <a:pos x="423" y="59"/>
                </a:cxn>
                <a:cxn ang="0">
                  <a:pos x="354" y="79"/>
                </a:cxn>
                <a:cxn ang="0">
                  <a:pos x="284" y="99"/>
                </a:cxn>
                <a:cxn ang="0">
                  <a:pos x="220" y="117"/>
                </a:cxn>
                <a:cxn ang="0">
                  <a:pos x="160" y="137"/>
                </a:cxn>
                <a:cxn ang="0">
                  <a:pos x="107" y="154"/>
                </a:cxn>
                <a:cxn ang="0">
                  <a:pos x="62" y="169"/>
                </a:cxn>
                <a:cxn ang="0">
                  <a:pos x="29" y="180"/>
                </a:cxn>
                <a:cxn ang="0">
                  <a:pos x="8" y="187"/>
                </a:cxn>
                <a:cxn ang="0">
                  <a:pos x="0" y="190"/>
                </a:cxn>
              </a:cxnLst>
              <a:rect l="0" t="0" r="r" b="b"/>
              <a:pathLst>
                <a:path w="1074" h="1039">
                  <a:moveTo>
                    <a:pt x="0" y="190"/>
                  </a:moveTo>
                  <a:lnTo>
                    <a:pt x="1" y="223"/>
                  </a:lnTo>
                  <a:lnTo>
                    <a:pt x="8" y="309"/>
                  </a:lnTo>
                  <a:lnTo>
                    <a:pt x="18" y="433"/>
                  </a:lnTo>
                  <a:lnTo>
                    <a:pt x="34" y="577"/>
                  </a:lnTo>
                  <a:lnTo>
                    <a:pt x="54" y="726"/>
                  </a:lnTo>
                  <a:lnTo>
                    <a:pt x="82" y="860"/>
                  </a:lnTo>
                  <a:lnTo>
                    <a:pt x="115" y="966"/>
                  </a:lnTo>
                  <a:lnTo>
                    <a:pt x="157" y="1024"/>
                  </a:lnTo>
                  <a:lnTo>
                    <a:pt x="187" y="1035"/>
                  </a:lnTo>
                  <a:lnTo>
                    <a:pt x="230" y="1039"/>
                  </a:lnTo>
                  <a:lnTo>
                    <a:pt x="284" y="1037"/>
                  </a:lnTo>
                  <a:lnTo>
                    <a:pt x="350" y="1030"/>
                  </a:lnTo>
                  <a:lnTo>
                    <a:pt x="422" y="1020"/>
                  </a:lnTo>
                  <a:lnTo>
                    <a:pt x="498" y="1006"/>
                  </a:lnTo>
                  <a:lnTo>
                    <a:pt x="579" y="987"/>
                  </a:lnTo>
                  <a:lnTo>
                    <a:pt x="660" y="969"/>
                  </a:lnTo>
                  <a:lnTo>
                    <a:pt x="739" y="949"/>
                  </a:lnTo>
                  <a:lnTo>
                    <a:pt x="814" y="929"/>
                  </a:lnTo>
                  <a:lnTo>
                    <a:pt x="885" y="910"/>
                  </a:lnTo>
                  <a:lnTo>
                    <a:pt x="946" y="893"/>
                  </a:lnTo>
                  <a:lnTo>
                    <a:pt x="999" y="878"/>
                  </a:lnTo>
                  <a:lnTo>
                    <a:pt x="1039" y="865"/>
                  </a:lnTo>
                  <a:lnTo>
                    <a:pt x="1065" y="858"/>
                  </a:lnTo>
                  <a:lnTo>
                    <a:pt x="1074" y="855"/>
                  </a:lnTo>
                  <a:lnTo>
                    <a:pt x="1069" y="820"/>
                  </a:lnTo>
                  <a:lnTo>
                    <a:pt x="1054" y="731"/>
                  </a:lnTo>
                  <a:lnTo>
                    <a:pt x="1031" y="602"/>
                  </a:lnTo>
                  <a:lnTo>
                    <a:pt x="1001" y="451"/>
                  </a:lnTo>
                  <a:lnTo>
                    <a:pt x="963" y="301"/>
                  </a:lnTo>
                  <a:lnTo>
                    <a:pt x="918" y="164"/>
                  </a:lnTo>
                  <a:lnTo>
                    <a:pt x="870" y="59"/>
                  </a:lnTo>
                  <a:lnTo>
                    <a:pt x="817" y="8"/>
                  </a:lnTo>
                  <a:lnTo>
                    <a:pt x="784" y="2"/>
                  </a:lnTo>
                  <a:lnTo>
                    <a:pt x="739" y="0"/>
                  </a:lnTo>
                  <a:lnTo>
                    <a:pt x="686" y="5"/>
                  </a:lnTo>
                  <a:lnTo>
                    <a:pt x="627" y="13"/>
                  </a:lnTo>
                  <a:lnTo>
                    <a:pt x="562" y="26"/>
                  </a:lnTo>
                  <a:lnTo>
                    <a:pt x="494" y="41"/>
                  </a:lnTo>
                  <a:lnTo>
                    <a:pt x="423" y="59"/>
                  </a:lnTo>
                  <a:lnTo>
                    <a:pt x="354" y="79"/>
                  </a:lnTo>
                  <a:lnTo>
                    <a:pt x="284" y="99"/>
                  </a:lnTo>
                  <a:lnTo>
                    <a:pt x="220" y="117"/>
                  </a:lnTo>
                  <a:lnTo>
                    <a:pt x="160" y="137"/>
                  </a:lnTo>
                  <a:lnTo>
                    <a:pt x="107" y="154"/>
                  </a:lnTo>
                  <a:lnTo>
                    <a:pt x="62" y="169"/>
                  </a:lnTo>
                  <a:lnTo>
                    <a:pt x="29" y="180"/>
                  </a:lnTo>
                  <a:lnTo>
                    <a:pt x="8" y="187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FFCC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197" y="462"/>
              <a:ext cx="622" cy="191"/>
            </a:xfrm>
            <a:custGeom>
              <a:avLst/>
              <a:gdLst/>
              <a:ahLst/>
              <a:cxnLst>
                <a:cxn ang="0">
                  <a:pos x="1084" y="0"/>
                </a:cxn>
                <a:cxn ang="0">
                  <a:pos x="1094" y="10"/>
                </a:cxn>
                <a:cxn ang="0">
                  <a:pos x="1104" y="22"/>
                </a:cxn>
                <a:cxn ang="0">
                  <a:pos x="1115" y="33"/>
                </a:cxn>
                <a:cxn ang="0">
                  <a:pos x="1125" y="48"/>
                </a:cxn>
                <a:cxn ang="0">
                  <a:pos x="1135" y="63"/>
                </a:cxn>
                <a:cxn ang="0">
                  <a:pos x="1145" y="80"/>
                </a:cxn>
                <a:cxn ang="0">
                  <a:pos x="1155" y="96"/>
                </a:cxn>
                <a:cxn ang="0">
                  <a:pos x="1165" y="113"/>
                </a:cxn>
                <a:cxn ang="0">
                  <a:pos x="1182" y="143"/>
                </a:cxn>
                <a:cxn ang="0">
                  <a:pos x="1196" y="171"/>
                </a:cxn>
                <a:cxn ang="0">
                  <a:pos x="1210" y="199"/>
                </a:cxn>
                <a:cxn ang="0">
                  <a:pos x="1221" y="224"/>
                </a:cxn>
                <a:cxn ang="0">
                  <a:pos x="1230" y="245"/>
                </a:cxn>
                <a:cxn ang="0">
                  <a:pos x="1236" y="262"/>
                </a:cxn>
                <a:cxn ang="0">
                  <a:pos x="1241" y="273"/>
                </a:cxn>
                <a:cxn ang="0">
                  <a:pos x="1243" y="277"/>
                </a:cxn>
                <a:cxn ang="0">
                  <a:pos x="121" y="372"/>
                </a:cxn>
                <a:cxn ang="0">
                  <a:pos x="0" y="382"/>
                </a:cxn>
                <a:cxn ang="0">
                  <a:pos x="131" y="109"/>
                </a:cxn>
                <a:cxn ang="0">
                  <a:pos x="1084" y="0"/>
                </a:cxn>
              </a:cxnLst>
              <a:rect l="0" t="0" r="r" b="b"/>
              <a:pathLst>
                <a:path w="1243" h="382">
                  <a:moveTo>
                    <a:pt x="1084" y="0"/>
                  </a:moveTo>
                  <a:lnTo>
                    <a:pt x="1094" y="10"/>
                  </a:lnTo>
                  <a:lnTo>
                    <a:pt x="1104" y="22"/>
                  </a:lnTo>
                  <a:lnTo>
                    <a:pt x="1115" y="33"/>
                  </a:lnTo>
                  <a:lnTo>
                    <a:pt x="1125" y="48"/>
                  </a:lnTo>
                  <a:lnTo>
                    <a:pt x="1135" y="63"/>
                  </a:lnTo>
                  <a:lnTo>
                    <a:pt x="1145" y="80"/>
                  </a:lnTo>
                  <a:lnTo>
                    <a:pt x="1155" y="96"/>
                  </a:lnTo>
                  <a:lnTo>
                    <a:pt x="1165" y="113"/>
                  </a:lnTo>
                  <a:lnTo>
                    <a:pt x="1182" y="143"/>
                  </a:lnTo>
                  <a:lnTo>
                    <a:pt x="1196" y="171"/>
                  </a:lnTo>
                  <a:lnTo>
                    <a:pt x="1210" y="199"/>
                  </a:lnTo>
                  <a:lnTo>
                    <a:pt x="1221" y="224"/>
                  </a:lnTo>
                  <a:lnTo>
                    <a:pt x="1230" y="245"/>
                  </a:lnTo>
                  <a:lnTo>
                    <a:pt x="1236" y="262"/>
                  </a:lnTo>
                  <a:lnTo>
                    <a:pt x="1241" y="273"/>
                  </a:lnTo>
                  <a:lnTo>
                    <a:pt x="1243" y="277"/>
                  </a:lnTo>
                  <a:lnTo>
                    <a:pt x="121" y="372"/>
                  </a:lnTo>
                  <a:lnTo>
                    <a:pt x="0" y="382"/>
                  </a:lnTo>
                  <a:lnTo>
                    <a:pt x="131" y="109"/>
                  </a:lnTo>
                  <a:lnTo>
                    <a:pt x="1084" y="0"/>
                  </a:lnTo>
                  <a:close/>
                </a:path>
              </a:pathLst>
            </a:custGeom>
            <a:solidFill>
              <a:srgbClr val="FFCC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190" y="515"/>
              <a:ext cx="91" cy="143"/>
            </a:xfrm>
            <a:custGeom>
              <a:avLst/>
              <a:gdLst/>
              <a:ahLst/>
              <a:cxnLst>
                <a:cxn ang="0">
                  <a:pos x="177" y="33"/>
                </a:cxn>
                <a:cxn ang="0">
                  <a:pos x="180" y="25"/>
                </a:cxn>
                <a:cxn ang="0">
                  <a:pos x="182" y="18"/>
                </a:cxn>
                <a:cxn ang="0">
                  <a:pos x="180" y="10"/>
                </a:cxn>
                <a:cxn ang="0">
                  <a:pos x="175" y="3"/>
                </a:cxn>
                <a:cxn ang="0">
                  <a:pos x="171" y="2"/>
                </a:cxn>
                <a:cxn ang="0">
                  <a:pos x="164" y="0"/>
                </a:cxn>
                <a:cxn ang="0">
                  <a:pos x="157" y="0"/>
                </a:cxn>
                <a:cxn ang="0">
                  <a:pos x="149" y="2"/>
                </a:cxn>
                <a:cxn ang="0">
                  <a:pos x="141" y="3"/>
                </a:cxn>
                <a:cxn ang="0">
                  <a:pos x="134" y="7"/>
                </a:cxn>
                <a:cxn ang="0">
                  <a:pos x="129" y="8"/>
                </a:cxn>
                <a:cxn ang="0">
                  <a:pos x="126" y="12"/>
                </a:cxn>
                <a:cxn ang="0">
                  <a:pos x="103" y="50"/>
                </a:cxn>
                <a:cxn ang="0">
                  <a:pos x="83" y="91"/>
                </a:cxn>
                <a:cxn ang="0">
                  <a:pos x="65" y="131"/>
                </a:cxn>
                <a:cxn ang="0">
                  <a:pos x="48" y="171"/>
                </a:cxn>
                <a:cxn ang="0">
                  <a:pos x="35" y="207"/>
                </a:cxn>
                <a:cxn ang="0">
                  <a:pos x="22" y="240"/>
                </a:cxn>
                <a:cxn ang="0">
                  <a:pos x="10" y="268"/>
                </a:cxn>
                <a:cxn ang="0">
                  <a:pos x="0" y="288"/>
                </a:cxn>
                <a:cxn ang="0">
                  <a:pos x="18" y="281"/>
                </a:cxn>
                <a:cxn ang="0">
                  <a:pos x="43" y="253"/>
                </a:cxn>
                <a:cxn ang="0">
                  <a:pos x="71" y="212"/>
                </a:cxn>
                <a:cxn ang="0">
                  <a:pos x="101" y="164"/>
                </a:cxn>
                <a:cxn ang="0">
                  <a:pos x="131" y="116"/>
                </a:cxn>
                <a:cxn ang="0">
                  <a:pos x="154" y="73"/>
                </a:cxn>
                <a:cxn ang="0">
                  <a:pos x="171" y="43"/>
                </a:cxn>
                <a:cxn ang="0">
                  <a:pos x="177" y="33"/>
                </a:cxn>
              </a:cxnLst>
              <a:rect l="0" t="0" r="r" b="b"/>
              <a:pathLst>
                <a:path w="182" h="288">
                  <a:moveTo>
                    <a:pt x="177" y="33"/>
                  </a:moveTo>
                  <a:lnTo>
                    <a:pt x="180" y="25"/>
                  </a:lnTo>
                  <a:lnTo>
                    <a:pt x="182" y="18"/>
                  </a:lnTo>
                  <a:lnTo>
                    <a:pt x="180" y="10"/>
                  </a:lnTo>
                  <a:lnTo>
                    <a:pt x="175" y="3"/>
                  </a:lnTo>
                  <a:lnTo>
                    <a:pt x="171" y="2"/>
                  </a:lnTo>
                  <a:lnTo>
                    <a:pt x="164" y="0"/>
                  </a:lnTo>
                  <a:lnTo>
                    <a:pt x="157" y="0"/>
                  </a:lnTo>
                  <a:lnTo>
                    <a:pt x="149" y="2"/>
                  </a:lnTo>
                  <a:lnTo>
                    <a:pt x="141" y="3"/>
                  </a:lnTo>
                  <a:lnTo>
                    <a:pt x="134" y="7"/>
                  </a:lnTo>
                  <a:lnTo>
                    <a:pt x="129" y="8"/>
                  </a:lnTo>
                  <a:lnTo>
                    <a:pt x="126" y="12"/>
                  </a:lnTo>
                  <a:lnTo>
                    <a:pt x="103" y="50"/>
                  </a:lnTo>
                  <a:lnTo>
                    <a:pt x="83" y="91"/>
                  </a:lnTo>
                  <a:lnTo>
                    <a:pt x="65" y="131"/>
                  </a:lnTo>
                  <a:lnTo>
                    <a:pt x="48" y="171"/>
                  </a:lnTo>
                  <a:lnTo>
                    <a:pt x="35" y="207"/>
                  </a:lnTo>
                  <a:lnTo>
                    <a:pt x="22" y="240"/>
                  </a:lnTo>
                  <a:lnTo>
                    <a:pt x="10" y="268"/>
                  </a:lnTo>
                  <a:lnTo>
                    <a:pt x="0" y="288"/>
                  </a:lnTo>
                  <a:lnTo>
                    <a:pt x="18" y="281"/>
                  </a:lnTo>
                  <a:lnTo>
                    <a:pt x="43" y="253"/>
                  </a:lnTo>
                  <a:lnTo>
                    <a:pt x="71" y="212"/>
                  </a:lnTo>
                  <a:lnTo>
                    <a:pt x="101" y="164"/>
                  </a:lnTo>
                  <a:lnTo>
                    <a:pt x="131" y="116"/>
                  </a:lnTo>
                  <a:lnTo>
                    <a:pt x="154" y="73"/>
                  </a:lnTo>
                  <a:lnTo>
                    <a:pt x="171" y="43"/>
                  </a:lnTo>
                  <a:lnTo>
                    <a:pt x="177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188" y="678"/>
              <a:ext cx="92" cy="64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5" y="109"/>
                </a:cxn>
                <a:cxn ang="0">
                  <a:pos x="32" y="195"/>
                </a:cxn>
                <a:cxn ang="0">
                  <a:pos x="51" y="281"/>
                </a:cxn>
                <a:cxn ang="0">
                  <a:pos x="71" y="367"/>
                </a:cxn>
                <a:cxn ang="0">
                  <a:pos x="89" y="456"/>
                </a:cxn>
                <a:cxn ang="0">
                  <a:pos x="104" y="544"/>
                </a:cxn>
                <a:cxn ang="0">
                  <a:pos x="114" y="631"/>
                </a:cxn>
                <a:cxn ang="0">
                  <a:pos x="118" y="721"/>
                </a:cxn>
                <a:cxn ang="0">
                  <a:pos x="114" y="767"/>
                </a:cxn>
                <a:cxn ang="0">
                  <a:pos x="104" y="832"/>
                </a:cxn>
                <a:cxn ang="0">
                  <a:pos x="93" y="908"/>
                </a:cxn>
                <a:cxn ang="0">
                  <a:pos x="80" y="989"/>
                </a:cxn>
                <a:cxn ang="0">
                  <a:pos x="66" y="1071"/>
                </a:cxn>
                <a:cxn ang="0">
                  <a:pos x="55" y="1147"/>
                </a:cxn>
                <a:cxn ang="0">
                  <a:pos x="48" y="1212"/>
                </a:cxn>
                <a:cxn ang="0">
                  <a:pos x="46" y="1258"/>
                </a:cxn>
                <a:cxn ang="0">
                  <a:pos x="51" y="1273"/>
                </a:cxn>
                <a:cxn ang="0">
                  <a:pos x="60" y="1285"/>
                </a:cxn>
                <a:cxn ang="0">
                  <a:pos x="73" y="1293"/>
                </a:cxn>
                <a:cxn ang="0">
                  <a:pos x="89" y="1295"/>
                </a:cxn>
                <a:cxn ang="0">
                  <a:pos x="104" y="1290"/>
                </a:cxn>
                <a:cxn ang="0">
                  <a:pos x="116" y="1280"/>
                </a:cxn>
                <a:cxn ang="0">
                  <a:pos x="124" y="1267"/>
                </a:cxn>
                <a:cxn ang="0">
                  <a:pos x="126" y="1252"/>
                </a:cxn>
                <a:cxn ang="0">
                  <a:pos x="129" y="1233"/>
                </a:cxn>
                <a:cxn ang="0">
                  <a:pos x="137" y="1184"/>
                </a:cxn>
                <a:cxn ang="0">
                  <a:pos x="147" y="1111"/>
                </a:cxn>
                <a:cxn ang="0">
                  <a:pos x="161" y="1027"/>
                </a:cxn>
                <a:cxn ang="0">
                  <a:pos x="172" y="937"/>
                </a:cxn>
                <a:cxn ang="0">
                  <a:pos x="180" y="853"/>
                </a:cxn>
                <a:cxn ang="0">
                  <a:pos x="185" y="782"/>
                </a:cxn>
                <a:cxn ang="0">
                  <a:pos x="185" y="734"/>
                </a:cxn>
                <a:cxn ang="0">
                  <a:pos x="174" y="645"/>
                </a:cxn>
                <a:cxn ang="0">
                  <a:pos x="159" y="555"/>
                </a:cxn>
                <a:cxn ang="0">
                  <a:pos x="141" y="464"/>
                </a:cxn>
                <a:cxn ang="0">
                  <a:pos x="121" y="372"/>
                </a:cxn>
                <a:cxn ang="0">
                  <a:pos x="99" y="281"/>
                </a:cxn>
                <a:cxn ang="0">
                  <a:pos x="78" y="190"/>
                </a:cxn>
                <a:cxn ang="0">
                  <a:pos x="55" y="101"/>
                </a:cxn>
                <a:cxn ang="0">
                  <a:pos x="33" y="15"/>
                </a:cxn>
                <a:cxn ang="0">
                  <a:pos x="32" y="8"/>
                </a:cxn>
                <a:cxn ang="0">
                  <a:pos x="28" y="5"/>
                </a:cxn>
                <a:cxn ang="0">
                  <a:pos x="23" y="1"/>
                </a:cxn>
                <a:cxn ang="0">
                  <a:pos x="17" y="0"/>
                </a:cxn>
                <a:cxn ang="0">
                  <a:pos x="10" y="5"/>
                </a:cxn>
                <a:cxn ang="0">
                  <a:pos x="5" y="13"/>
                </a:cxn>
                <a:cxn ang="0">
                  <a:pos x="2" y="21"/>
                </a:cxn>
                <a:cxn ang="0">
                  <a:pos x="0" y="24"/>
                </a:cxn>
              </a:cxnLst>
              <a:rect l="0" t="0" r="r" b="b"/>
              <a:pathLst>
                <a:path w="185" h="1295">
                  <a:moveTo>
                    <a:pt x="0" y="24"/>
                  </a:moveTo>
                  <a:lnTo>
                    <a:pt x="15" y="109"/>
                  </a:lnTo>
                  <a:lnTo>
                    <a:pt x="32" y="195"/>
                  </a:lnTo>
                  <a:lnTo>
                    <a:pt x="51" y="281"/>
                  </a:lnTo>
                  <a:lnTo>
                    <a:pt x="71" y="367"/>
                  </a:lnTo>
                  <a:lnTo>
                    <a:pt x="89" y="456"/>
                  </a:lnTo>
                  <a:lnTo>
                    <a:pt x="104" y="544"/>
                  </a:lnTo>
                  <a:lnTo>
                    <a:pt x="114" y="631"/>
                  </a:lnTo>
                  <a:lnTo>
                    <a:pt x="118" y="721"/>
                  </a:lnTo>
                  <a:lnTo>
                    <a:pt x="114" y="767"/>
                  </a:lnTo>
                  <a:lnTo>
                    <a:pt x="104" y="832"/>
                  </a:lnTo>
                  <a:lnTo>
                    <a:pt x="93" y="908"/>
                  </a:lnTo>
                  <a:lnTo>
                    <a:pt x="80" y="989"/>
                  </a:lnTo>
                  <a:lnTo>
                    <a:pt x="66" y="1071"/>
                  </a:lnTo>
                  <a:lnTo>
                    <a:pt x="55" y="1147"/>
                  </a:lnTo>
                  <a:lnTo>
                    <a:pt x="48" y="1212"/>
                  </a:lnTo>
                  <a:lnTo>
                    <a:pt x="46" y="1258"/>
                  </a:lnTo>
                  <a:lnTo>
                    <a:pt x="51" y="1273"/>
                  </a:lnTo>
                  <a:lnTo>
                    <a:pt x="60" y="1285"/>
                  </a:lnTo>
                  <a:lnTo>
                    <a:pt x="73" y="1293"/>
                  </a:lnTo>
                  <a:lnTo>
                    <a:pt x="89" y="1295"/>
                  </a:lnTo>
                  <a:lnTo>
                    <a:pt x="104" y="1290"/>
                  </a:lnTo>
                  <a:lnTo>
                    <a:pt x="116" y="1280"/>
                  </a:lnTo>
                  <a:lnTo>
                    <a:pt x="124" y="1267"/>
                  </a:lnTo>
                  <a:lnTo>
                    <a:pt x="126" y="1252"/>
                  </a:lnTo>
                  <a:lnTo>
                    <a:pt x="129" y="1233"/>
                  </a:lnTo>
                  <a:lnTo>
                    <a:pt x="137" y="1184"/>
                  </a:lnTo>
                  <a:lnTo>
                    <a:pt x="147" y="1111"/>
                  </a:lnTo>
                  <a:lnTo>
                    <a:pt x="161" y="1027"/>
                  </a:lnTo>
                  <a:lnTo>
                    <a:pt x="172" y="937"/>
                  </a:lnTo>
                  <a:lnTo>
                    <a:pt x="180" y="853"/>
                  </a:lnTo>
                  <a:lnTo>
                    <a:pt x="185" y="782"/>
                  </a:lnTo>
                  <a:lnTo>
                    <a:pt x="185" y="734"/>
                  </a:lnTo>
                  <a:lnTo>
                    <a:pt x="174" y="645"/>
                  </a:lnTo>
                  <a:lnTo>
                    <a:pt x="159" y="555"/>
                  </a:lnTo>
                  <a:lnTo>
                    <a:pt x="141" y="464"/>
                  </a:lnTo>
                  <a:lnTo>
                    <a:pt x="121" y="372"/>
                  </a:lnTo>
                  <a:lnTo>
                    <a:pt x="99" y="281"/>
                  </a:lnTo>
                  <a:lnTo>
                    <a:pt x="78" y="190"/>
                  </a:lnTo>
                  <a:lnTo>
                    <a:pt x="55" y="101"/>
                  </a:lnTo>
                  <a:lnTo>
                    <a:pt x="33" y="15"/>
                  </a:lnTo>
                  <a:lnTo>
                    <a:pt x="32" y="8"/>
                  </a:lnTo>
                  <a:lnTo>
                    <a:pt x="28" y="5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0" y="5"/>
                  </a:lnTo>
                  <a:lnTo>
                    <a:pt x="5" y="13"/>
                  </a:lnTo>
                  <a:lnTo>
                    <a:pt x="2" y="2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791" y="632"/>
              <a:ext cx="161" cy="66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" y="106"/>
                </a:cxn>
                <a:cxn ang="0">
                  <a:pos x="20" y="190"/>
                </a:cxn>
                <a:cxn ang="0">
                  <a:pos x="44" y="270"/>
                </a:cxn>
                <a:cxn ang="0">
                  <a:pos x="75" y="347"/>
                </a:cxn>
                <a:cxn ang="0">
                  <a:pos x="108" y="425"/>
                </a:cxn>
                <a:cxn ang="0">
                  <a:pos x="143" y="503"/>
                </a:cxn>
                <a:cxn ang="0">
                  <a:pos x="178" y="584"/>
                </a:cxn>
                <a:cxn ang="0">
                  <a:pos x="207" y="670"/>
                </a:cxn>
                <a:cxn ang="0">
                  <a:pos x="222" y="749"/>
                </a:cxn>
                <a:cxn ang="0">
                  <a:pos x="222" y="834"/>
                </a:cxn>
                <a:cxn ang="0">
                  <a:pos x="214" y="918"/>
                </a:cxn>
                <a:cxn ang="0">
                  <a:pos x="202" y="1002"/>
                </a:cxn>
                <a:cxn ang="0">
                  <a:pos x="194" y="1083"/>
                </a:cxn>
                <a:cxn ang="0">
                  <a:pos x="192" y="1163"/>
                </a:cxn>
                <a:cxn ang="0">
                  <a:pos x="207" y="1237"/>
                </a:cxn>
                <a:cxn ang="0">
                  <a:pos x="242" y="1305"/>
                </a:cxn>
                <a:cxn ang="0">
                  <a:pos x="252" y="1312"/>
                </a:cxn>
                <a:cxn ang="0">
                  <a:pos x="262" y="1317"/>
                </a:cxn>
                <a:cxn ang="0">
                  <a:pos x="270" y="1318"/>
                </a:cxn>
                <a:cxn ang="0">
                  <a:pos x="279" y="1320"/>
                </a:cxn>
                <a:cxn ang="0">
                  <a:pos x="285" y="1318"/>
                </a:cxn>
                <a:cxn ang="0">
                  <a:pos x="292" y="1317"/>
                </a:cxn>
                <a:cxn ang="0">
                  <a:pos x="298" y="1313"/>
                </a:cxn>
                <a:cxn ang="0">
                  <a:pos x="303" y="1310"/>
                </a:cxn>
                <a:cxn ang="0">
                  <a:pos x="313" y="1302"/>
                </a:cxn>
                <a:cxn ang="0">
                  <a:pos x="322" y="1290"/>
                </a:cxn>
                <a:cxn ang="0">
                  <a:pos x="323" y="1274"/>
                </a:cxn>
                <a:cxn ang="0">
                  <a:pos x="315" y="1252"/>
                </a:cxn>
                <a:cxn ang="0">
                  <a:pos x="285" y="1184"/>
                </a:cxn>
                <a:cxn ang="0">
                  <a:pos x="274" y="1111"/>
                </a:cxn>
                <a:cxn ang="0">
                  <a:pos x="275" y="1035"/>
                </a:cxn>
                <a:cxn ang="0">
                  <a:pos x="282" y="956"/>
                </a:cxn>
                <a:cxn ang="0">
                  <a:pos x="292" y="877"/>
                </a:cxn>
                <a:cxn ang="0">
                  <a:pos x="298" y="797"/>
                </a:cxn>
                <a:cxn ang="0">
                  <a:pos x="295" y="719"/>
                </a:cxn>
                <a:cxn ang="0">
                  <a:pos x="280" y="647"/>
                </a:cxn>
                <a:cxn ang="0">
                  <a:pos x="249" y="564"/>
                </a:cxn>
                <a:cxn ang="0">
                  <a:pos x="216" y="485"/>
                </a:cxn>
                <a:cxn ang="0">
                  <a:pos x="181" y="409"/>
                </a:cxn>
                <a:cxn ang="0">
                  <a:pos x="146" y="334"/>
                </a:cxn>
                <a:cxn ang="0">
                  <a:pos x="113" y="258"/>
                </a:cxn>
                <a:cxn ang="0">
                  <a:pos x="83" y="182"/>
                </a:cxn>
                <a:cxn ang="0">
                  <a:pos x="57" y="101"/>
                </a:cxn>
                <a:cxn ang="0">
                  <a:pos x="35" y="17"/>
                </a:cxn>
                <a:cxn ang="0">
                  <a:pos x="34" y="10"/>
                </a:cxn>
                <a:cxn ang="0">
                  <a:pos x="30" y="5"/>
                </a:cxn>
                <a:cxn ang="0">
                  <a:pos x="24" y="2"/>
                </a:cxn>
                <a:cxn ang="0">
                  <a:pos x="17" y="0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23" h="1320">
                  <a:moveTo>
                    <a:pt x="0" y="18"/>
                  </a:moveTo>
                  <a:lnTo>
                    <a:pt x="4" y="106"/>
                  </a:lnTo>
                  <a:lnTo>
                    <a:pt x="20" y="190"/>
                  </a:lnTo>
                  <a:lnTo>
                    <a:pt x="44" y="270"/>
                  </a:lnTo>
                  <a:lnTo>
                    <a:pt x="75" y="347"/>
                  </a:lnTo>
                  <a:lnTo>
                    <a:pt x="108" y="425"/>
                  </a:lnTo>
                  <a:lnTo>
                    <a:pt x="143" y="503"/>
                  </a:lnTo>
                  <a:lnTo>
                    <a:pt x="178" y="584"/>
                  </a:lnTo>
                  <a:lnTo>
                    <a:pt x="207" y="670"/>
                  </a:lnTo>
                  <a:lnTo>
                    <a:pt x="222" y="749"/>
                  </a:lnTo>
                  <a:lnTo>
                    <a:pt x="222" y="834"/>
                  </a:lnTo>
                  <a:lnTo>
                    <a:pt x="214" y="918"/>
                  </a:lnTo>
                  <a:lnTo>
                    <a:pt x="202" y="1002"/>
                  </a:lnTo>
                  <a:lnTo>
                    <a:pt x="194" y="1083"/>
                  </a:lnTo>
                  <a:lnTo>
                    <a:pt x="192" y="1163"/>
                  </a:lnTo>
                  <a:lnTo>
                    <a:pt x="207" y="1237"/>
                  </a:lnTo>
                  <a:lnTo>
                    <a:pt x="242" y="1305"/>
                  </a:lnTo>
                  <a:lnTo>
                    <a:pt x="252" y="1312"/>
                  </a:lnTo>
                  <a:lnTo>
                    <a:pt x="262" y="1317"/>
                  </a:lnTo>
                  <a:lnTo>
                    <a:pt x="270" y="1318"/>
                  </a:lnTo>
                  <a:lnTo>
                    <a:pt x="279" y="1320"/>
                  </a:lnTo>
                  <a:lnTo>
                    <a:pt x="285" y="1318"/>
                  </a:lnTo>
                  <a:lnTo>
                    <a:pt x="292" y="1317"/>
                  </a:lnTo>
                  <a:lnTo>
                    <a:pt x="298" y="1313"/>
                  </a:lnTo>
                  <a:lnTo>
                    <a:pt x="303" y="1310"/>
                  </a:lnTo>
                  <a:lnTo>
                    <a:pt x="313" y="1302"/>
                  </a:lnTo>
                  <a:lnTo>
                    <a:pt x="322" y="1290"/>
                  </a:lnTo>
                  <a:lnTo>
                    <a:pt x="323" y="1274"/>
                  </a:lnTo>
                  <a:lnTo>
                    <a:pt x="315" y="1252"/>
                  </a:lnTo>
                  <a:lnTo>
                    <a:pt x="285" y="1184"/>
                  </a:lnTo>
                  <a:lnTo>
                    <a:pt x="274" y="1111"/>
                  </a:lnTo>
                  <a:lnTo>
                    <a:pt x="275" y="1035"/>
                  </a:lnTo>
                  <a:lnTo>
                    <a:pt x="282" y="956"/>
                  </a:lnTo>
                  <a:lnTo>
                    <a:pt x="292" y="877"/>
                  </a:lnTo>
                  <a:lnTo>
                    <a:pt x="298" y="797"/>
                  </a:lnTo>
                  <a:lnTo>
                    <a:pt x="295" y="719"/>
                  </a:lnTo>
                  <a:lnTo>
                    <a:pt x="280" y="647"/>
                  </a:lnTo>
                  <a:lnTo>
                    <a:pt x="249" y="564"/>
                  </a:lnTo>
                  <a:lnTo>
                    <a:pt x="216" y="485"/>
                  </a:lnTo>
                  <a:lnTo>
                    <a:pt x="181" y="409"/>
                  </a:lnTo>
                  <a:lnTo>
                    <a:pt x="146" y="334"/>
                  </a:lnTo>
                  <a:lnTo>
                    <a:pt x="113" y="258"/>
                  </a:lnTo>
                  <a:lnTo>
                    <a:pt x="83" y="182"/>
                  </a:lnTo>
                  <a:lnTo>
                    <a:pt x="57" y="101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730" y="687"/>
              <a:ext cx="124" cy="48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" y="48"/>
                </a:cxn>
                <a:cxn ang="0">
                  <a:pos x="0" y="98"/>
                </a:cxn>
                <a:cxn ang="0">
                  <a:pos x="5" y="147"/>
                </a:cxn>
                <a:cxn ang="0">
                  <a:pos x="15" y="199"/>
                </a:cxn>
                <a:cxn ang="0">
                  <a:pos x="29" y="248"/>
                </a:cxn>
                <a:cxn ang="0">
                  <a:pos x="44" y="298"/>
                </a:cxn>
                <a:cxn ang="0">
                  <a:pos x="59" y="348"/>
                </a:cxn>
                <a:cxn ang="0">
                  <a:pos x="69" y="397"/>
                </a:cxn>
                <a:cxn ang="0">
                  <a:pos x="82" y="467"/>
                </a:cxn>
                <a:cxn ang="0">
                  <a:pos x="97" y="533"/>
                </a:cxn>
                <a:cxn ang="0">
                  <a:pos x="114" y="597"/>
                </a:cxn>
                <a:cxn ang="0">
                  <a:pos x="132" y="660"/>
                </a:cxn>
                <a:cxn ang="0">
                  <a:pos x="149" y="725"/>
                </a:cxn>
                <a:cxn ang="0">
                  <a:pos x="164" y="789"/>
                </a:cxn>
                <a:cxn ang="0">
                  <a:pos x="173" y="857"/>
                </a:cxn>
                <a:cxn ang="0">
                  <a:pos x="180" y="926"/>
                </a:cxn>
                <a:cxn ang="0">
                  <a:pos x="183" y="941"/>
                </a:cxn>
                <a:cxn ang="0">
                  <a:pos x="192" y="953"/>
                </a:cxn>
                <a:cxn ang="0">
                  <a:pos x="203" y="959"/>
                </a:cxn>
                <a:cxn ang="0">
                  <a:pos x="218" y="961"/>
                </a:cxn>
                <a:cxn ang="0">
                  <a:pos x="231" y="955"/>
                </a:cxn>
                <a:cxn ang="0">
                  <a:pos x="241" y="940"/>
                </a:cxn>
                <a:cxn ang="0">
                  <a:pos x="246" y="926"/>
                </a:cxn>
                <a:cxn ang="0">
                  <a:pos x="248" y="920"/>
                </a:cxn>
                <a:cxn ang="0">
                  <a:pos x="235" y="786"/>
                </a:cxn>
                <a:cxn ang="0">
                  <a:pos x="207" y="639"/>
                </a:cxn>
                <a:cxn ang="0">
                  <a:pos x="170" y="485"/>
                </a:cxn>
                <a:cxn ang="0">
                  <a:pos x="129" y="338"/>
                </a:cxn>
                <a:cxn ang="0">
                  <a:pos x="89" y="205"/>
                </a:cxn>
                <a:cxn ang="0">
                  <a:pos x="54" y="98"/>
                </a:cxn>
                <a:cxn ang="0">
                  <a:pos x="31" y="27"/>
                </a:cxn>
                <a:cxn ang="0">
                  <a:pos x="21" y="0"/>
                </a:cxn>
              </a:cxnLst>
              <a:rect l="0" t="0" r="r" b="b"/>
              <a:pathLst>
                <a:path w="248" h="961">
                  <a:moveTo>
                    <a:pt x="21" y="0"/>
                  </a:moveTo>
                  <a:lnTo>
                    <a:pt x="5" y="48"/>
                  </a:lnTo>
                  <a:lnTo>
                    <a:pt x="0" y="98"/>
                  </a:lnTo>
                  <a:lnTo>
                    <a:pt x="5" y="147"/>
                  </a:lnTo>
                  <a:lnTo>
                    <a:pt x="15" y="199"/>
                  </a:lnTo>
                  <a:lnTo>
                    <a:pt x="29" y="248"/>
                  </a:lnTo>
                  <a:lnTo>
                    <a:pt x="44" y="298"/>
                  </a:lnTo>
                  <a:lnTo>
                    <a:pt x="59" y="348"/>
                  </a:lnTo>
                  <a:lnTo>
                    <a:pt x="69" y="397"/>
                  </a:lnTo>
                  <a:lnTo>
                    <a:pt x="82" y="467"/>
                  </a:lnTo>
                  <a:lnTo>
                    <a:pt x="97" y="533"/>
                  </a:lnTo>
                  <a:lnTo>
                    <a:pt x="114" y="597"/>
                  </a:lnTo>
                  <a:lnTo>
                    <a:pt x="132" y="660"/>
                  </a:lnTo>
                  <a:lnTo>
                    <a:pt x="149" y="725"/>
                  </a:lnTo>
                  <a:lnTo>
                    <a:pt x="164" y="789"/>
                  </a:lnTo>
                  <a:lnTo>
                    <a:pt x="173" y="857"/>
                  </a:lnTo>
                  <a:lnTo>
                    <a:pt x="180" y="926"/>
                  </a:lnTo>
                  <a:lnTo>
                    <a:pt x="183" y="941"/>
                  </a:lnTo>
                  <a:lnTo>
                    <a:pt x="192" y="953"/>
                  </a:lnTo>
                  <a:lnTo>
                    <a:pt x="203" y="959"/>
                  </a:lnTo>
                  <a:lnTo>
                    <a:pt x="218" y="961"/>
                  </a:lnTo>
                  <a:lnTo>
                    <a:pt x="231" y="955"/>
                  </a:lnTo>
                  <a:lnTo>
                    <a:pt x="241" y="940"/>
                  </a:lnTo>
                  <a:lnTo>
                    <a:pt x="246" y="926"/>
                  </a:lnTo>
                  <a:lnTo>
                    <a:pt x="248" y="920"/>
                  </a:lnTo>
                  <a:lnTo>
                    <a:pt x="235" y="786"/>
                  </a:lnTo>
                  <a:lnTo>
                    <a:pt x="207" y="639"/>
                  </a:lnTo>
                  <a:lnTo>
                    <a:pt x="170" y="485"/>
                  </a:lnTo>
                  <a:lnTo>
                    <a:pt x="129" y="338"/>
                  </a:lnTo>
                  <a:lnTo>
                    <a:pt x="89" y="205"/>
                  </a:lnTo>
                  <a:lnTo>
                    <a:pt x="54" y="98"/>
                  </a:lnTo>
                  <a:lnTo>
                    <a:pt x="31" y="2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345" y="1139"/>
              <a:ext cx="460" cy="98"/>
            </a:xfrm>
            <a:custGeom>
              <a:avLst/>
              <a:gdLst/>
              <a:ahLst/>
              <a:cxnLst>
                <a:cxn ang="0">
                  <a:pos x="700" y="16"/>
                </a:cxn>
                <a:cxn ang="0">
                  <a:pos x="633" y="38"/>
                </a:cxn>
                <a:cxn ang="0">
                  <a:pos x="565" y="63"/>
                </a:cxn>
                <a:cxn ang="0">
                  <a:pos x="496" y="88"/>
                </a:cxn>
                <a:cxn ang="0">
                  <a:pos x="425" y="112"/>
                </a:cxn>
                <a:cxn ang="0">
                  <a:pos x="354" y="132"/>
                </a:cxn>
                <a:cxn ang="0">
                  <a:pos x="281" y="147"/>
                </a:cxn>
                <a:cxn ang="0">
                  <a:pos x="210" y="155"/>
                </a:cxn>
                <a:cxn ang="0">
                  <a:pos x="145" y="152"/>
                </a:cxn>
                <a:cxn ang="0">
                  <a:pos x="99" y="142"/>
                </a:cxn>
                <a:cxn ang="0">
                  <a:pos x="62" y="134"/>
                </a:cxn>
                <a:cxn ang="0">
                  <a:pos x="38" y="131"/>
                </a:cxn>
                <a:cxn ang="0">
                  <a:pos x="18" y="134"/>
                </a:cxn>
                <a:cxn ang="0">
                  <a:pos x="1" y="150"/>
                </a:cxn>
                <a:cxn ang="0">
                  <a:pos x="1" y="174"/>
                </a:cxn>
                <a:cxn ang="0">
                  <a:pos x="18" y="188"/>
                </a:cxn>
                <a:cxn ang="0">
                  <a:pos x="49" y="192"/>
                </a:cxn>
                <a:cxn ang="0">
                  <a:pos x="94" y="195"/>
                </a:cxn>
                <a:cxn ang="0">
                  <a:pos x="144" y="197"/>
                </a:cxn>
                <a:cxn ang="0">
                  <a:pos x="196" y="197"/>
                </a:cxn>
                <a:cxn ang="0">
                  <a:pos x="249" y="193"/>
                </a:cxn>
                <a:cxn ang="0">
                  <a:pos x="302" y="190"/>
                </a:cxn>
                <a:cxn ang="0">
                  <a:pos x="352" y="183"/>
                </a:cxn>
                <a:cxn ang="0">
                  <a:pos x="395" y="174"/>
                </a:cxn>
                <a:cxn ang="0">
                  <a:pos x="445" y="157"/>
                </a:cxn>
                <a:cxn ang="0">
                  <a:pos x="504" y="139"/>
                </a:cxn>
                <a:cxn ang="0">
                  <a:pos x="569" y="124"/>
                </a:cxn>
                <a:cxn ang="0">
                  <a:pos x="633" y="111"/>
                </a:cxn>
                <a:cxn ang="0">
                  <a:pos x="698" y="97"/>
                </a:cxn>
                <a:cxn ang="0">
                  <a:pos x="762" y="83"/>
                </a:cxn>
                <a:cxn ang="0">
                  <a:pos x="827" y="68"/>
                </a:cxn>
                <a:cxn ang="0">
                  <a:pos x="888" y="48"/>
                </a:cxn>
                <a:cxn ang="0">
                  <a:pos x="920" y="31"/>
                </a:cxn>
                <a:cxn ang="0">
                  <a:pos x="893" y="16"/>
                </a:cxn>
                <a:cxn ang="0">
                  <a:pos x="840" y="3"/>
                </a:cxn>
                <a:cxn ang="0">
                  <a:pos x="769" y="2"/>
                </a:cxn>
              </a:cxnLst>
              <a:rect l="0" t="0" r="r" b="b"/>
              <a:pathLst>
                <a:path w="920" h="197">
                  <a:moveTo>
                    <a:pt x="731" y="8"/>
                  </a:moveTo>
                  <a:lnTo>
                    <a:pt x="700" y="16"/>
                  </a:lnTo>
                  <a:lnTo>
                    <a:pt x="666" y="28"/>
                  </a:lnTo>
                  <a:lnTo>
                    <a:pt x="633" y="38"/>
                  </a:lnTo>
                  <a:lnTo>
                    <a:pt x="600" y="51"/>
                  </a:lnTo>
                  <a:lnTo>
                    <a:pt x="565" y="63"/>
                  </a:lnTo>
                  <a:lnTo>
                    <a:pt x="531" y="76"/>
                  </a:lnTo>
                  <a:lnTo>
                    <a:pt x="496" y="88"/>
                  </a:lnTo>
                  <a:lnTo>
                    <a:pt x="461" y="101"/>
                  </a:lnTo>
                  <a:lnTo>
                    <a:pt x="425" y="112"/>
                  </a:lnTo>
                  <a:lnTo>
                    <a:pt x="390" y="122"/>
                  </a:lnTo>
                  <a:lnTo>
                    <a:pt x="354" y="132"/>
                  </a:lnTo>
                  <a:lnTo>
                    <a:pt x="317" y="140"/>
                  </a:lnTo>
                  <a:lnTo>
                    <a:pt x="281" y="147"/>
                  </a:lnTo>
                  <a:lnTo>
                    <a:pt x="246" y="152"/>
                  </a:lnTo>
                  <a:lnTo>
                    <a:pt x="210" y="155"/>
                  </a:lnTo>
                  <a:lnTo>
                    <a:pt x="173" y="155"/>
                  </a:lnTo>
                  <a:lnTo>
                    <a:pt x="145" y="152"/>
                  </a:lnTo>
                  <a:lnTo>
                    <a:pt x="120" y="147"/>
                  </a:lnTo>
                  <a:lnTo>
                    <a:pt x="99" y="142"/>
                  </a:lnTo>
                  <a:lnTo>
                    <a:pt x="79" y="137"/>
                  </a:lnTo>
                  <a:lnTo>
                    <a:pt x="62" y="134"/>
                  </a:lnTo>
                  <a:lnTo>
                    <a:pt x="49" y="131"/>
                  </a:lnTo>
                  <a:lnTo>
                    <a:pt x="38" y="131"/>
                  </a:lnTo>
                  <a:lnTo>
                    <a:pt x="29" y="132"/>
                  </a:lnTo>
                  <a:lnTo>
                    <a:pt x="18" y="134"/>
                  </a:lnTo>
                  <a:lnTo>
                    <a:pt x="8" y="140"/>
                  </a:lnTo>
                  <a:lnTo>
                    <a:pt x="1" y="150"/>
                  </a:lnTo>
                  <a:lnTo>
                    <a:pt x="0" y="162"/>
                  </a:lnTo>
                  <a:lnTo>
                    <a:pt x="1" y="174"/>
                  </a:lnTo>
                  <a:lnTo>
                    <a:pt x="8" y="183"/>
                  </a:lnTo>
                  <a:lnTo>
                    <a:pt x="18" y="188"/>
                  </a:lnTo>
                  <a:lnTo>
                    <a:pt x="29" y="190"/>
                  </a:lnTo>
                  <a:lnTo>
                    <a:pt x="49" y="192"/>
                  </a:lnTo>
                  <a:lnTo>
                    <a:pt x="71" y="193"/>
                  </a:lnTo>
                  <a:lnTo>
                    <a:pt x="94" y="195"/>
                  </a:lnTo>
                  <a:lnTo>
                    <a:pt x="119" y="197"/>
                  </a:lnTo>
                  <a:lnTo>
                    <a:pt x="144" y="197"/>
                  </a:lnTo>
                  <a:lnTo>
                    <a:pt x="170" y="197"/>
                  </a:lnTo>
                  <a:lnTo>
                    <a:pt x="196" y="197"/>
                  </a:lnTo>
                  <a:lnTo>
                    <a:pt x="223" y="195"/>
                  </a:lnTo>
                  <a:lnTo>
                    <a:pt x="249" y="193"/>
                  </a:lnTo>
                  <a:lnTo>
                    <a:pt x="276" y="192"/>
                  </a:lnTo>
                  <a:lnTo>
                    <a:pt x="302" y="190"/>
                  </a:lnTo>
                  <a:lnTo>
                    <a:pt x="327" y="187"/>
                  </a:lnTo>
                  <a:lnTo>
                    <a:pt x="352" y="183"/>
                  </a:lnTo>
                  <a:lnTo>
                    <a:pt x="374" y="179"/>
                  </a:lnTo>
                  <a:lnTo>
                    <a:pt x="395" y="174"/>
                  </a:lnTo>
                  <a:lnTo>
                    <a:pt x="415" y="169"/>
                  </a:lnTo>
                  <a:lnTo>
                    <a:pt x="445" y="157"/>
                  </a:lnTo>
                  <a:lnTo>
                    <a:pt x="474" y="149"/>
                  </a:lnTo>
                  <a:lnTo>
                    <a:pt x="504" y="139"/>
                  </a:lnTo>
                  <a:lnTo>
                    <a:pt x="536" y="131"/>
                  </a:lnTo>
                  <a:lnTo>
                    <a:pt x="569" y="124"/>
                  </a:lnTo>
                  <a:lnTo>
                    <a:pt x="600" y="117"/>
                  </a:lnTo>
                  <a:lnTo>
                    <a:pt x="633" y="111"/>
                  </a:lnTo>
                  <a:lnTo>
                    <a:pt x="665" y="104"/>
                  </a:lnTo>
                  <a:lnTo>
                    <a:pt x="698" y="97"/>
                  </a:lnTo>
                  <a:lnTo>
                    <a:pt x="731" y="91"/>
                  </a:lnTo>
                  <a:lnTo>
                    <a:pt x="762" y="83"/>
                  </a:lnTo>
                  <a:lnTo>
                    <a:pt x="796" y="76"/>
                  </a:lnTo>
                  <a:lnTo>
                    <a:pt x="827" y="68"/>
                  </a:lnTo>
                  <a:lnTo>
                    <a:pt x="857" y="58"/>
                  </a:lnTo>
                  <a:lnTo>
                    <a:pt x="888" y="48"/>
                  </a:lnTo>
                  <a:lnTo>
                    <a:pt x="918" y="36"/>
                  </a:lnTo>
                  <a:lnTo>
                    <a:pt x="920" y="31"/>
                  </a:lnTo>
                  <a:lnTo>
                    <a:pt x="910" y="25"/>
                  </a:lnTo>
                  <a:lnTo>
                    <a:pt x="893" y="16"/>
                  </a:lnTo>
                  <a:lnTo>
                    <a:pt x="870" y="10"/>
                  </a:lnTo>
                  <a:lnTo>
                    <a:pt x="840" y="3"/>
                  </a:lnTo>
                  <a:lnTo>
                    <a:pt x="807" y="0"/>
                  </a:lnTo>
                  <a:lnTo>
                    <a:pt x="769" y="2"/>
                  </a:lnTo>
                  <a:lnTo>
                    <a:pt x="731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727" y="302"/>
              <a:ext cx="122" cy="99"/>
            </a:xfrm>
            <a:custGeom>
              <a:avLst/>
              <a:gdLst/>
              <a:ahLst/>
              <a:cxnLst>
                <a:cxn ang="0">
                  <a:pos x="195" y="76"/>
                </a:cxn>
                <a:cxn ang="0">
                  <a:pos x="195" y="88"/>
                </a:cxn>
                <a:cxn ang="0">
                  <a:pos x="190" y="114"/>
                </a:cxn>
                <a:cxn ang="0">
                  <a:pos x="189" y="149"/>
                </a:cxn>
                <a:cxn ang="0">
                  <a:pos x="192" y="179"/>
                </a:cxn>
                <a:cxn ang="0">
                  <a:pos x="194" y="187"/>
                </a:cxn>
                <a:cxn ang="0">
                  <a:pos x="199" y="194"/>
                </a:cxn>
                <a:cxn ang="0">
                  <a:pos x="207" y="199"/>
                </a:cxn>
                <a:cxn ang="0">
                  <a:pos x="215" y="199"/>
                </a:cxn>
                <a:cxn ang="0">
                  <a:pos x="223" y="197"/>
                </a:cxn>
                <a:cxn ang="0">
                  <a:pos x="230" y="192"/>
                </a:cxn>
                <a:cxn ang="0">
                  <a:pos x="233" y="185"/>
                </a:cxn>
                <a:cxn ang="0">
                  <a:pos x="235" y="177"/>
                </a:cxn>
                <a:cxn ang="0">
                  <a:pos x="238" y="154"/>
                </a:cxn>
                <a:cxn ang="0">
                  <a:pos x="242" y="131"/>
                </a:cxn>
                <a:cxn ang="0">
                  <a:pos x="242" y="108"/>
                </a:cxn>
                <a:cxn ang="0">
                  <a:pos x="243" y="84"/>
                </a:cxn>
                <a:cxn ang="0">
                  <a:pos x="243" y="80"/>
                </a:cxn>
                <a:cxn ang="0">
                  <a:pos x="242" y="66"/>
                </a:cxn>
                <a:cxn ang="0">
                  <a:pos x="230" y="51"/>
                </a:cxn>
                <a:cxn ang="0">
                  <a:pos x="209" y="43"/>
                </a:cxn>
                <a:cxn ang="0">
                  <a:pos x="179" y="43"/>
                </a:cxn>
                <a:cxn ang="0">
                  <a:pos x="154" y="37"/>
                </a:cxn>
                <a:cxn ang="0">
                  <a:pos x="126" y="28"/>
                </a:cxn>
                <a:cxn ang="0">
                  <a:pos x="98" y="18"/>
                </a:cxn>
                <a:cxn ang="0">
                  <a:pos x="70" y="10"/>
                </a:cxn>
                <a:cxn ang="0">
                  <a:pos x="43" y="5"/>
                </a:cxn>
                <a:cxn ang="0">
                  <a:pos x="22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25" y="15"/>
                </a:cxn>
                <a:cxn ang="0">
                  <a:pos x="55" y="27"/>
                </a:cxn>
                <a:cxn ang="0">
                  <a:pos x="86" y="40"/>
                </a:cxn>
                <a:cxn ang="0">
                  <a:pos x="119" y="51"/>
                </a:cxn>
                <a:cxn ang="0">
                  <a:pos x="149" y="61"/>
                </a:cxn>
                <a:cxn ang="0">
                  <a:pos x="172" y="70"/>
                </a:cxn>
                <a:cxn ang="0">
                  <a:pos x="189" y="75"/>
                </a:cxn>
                <a:cxn ang="0">
                  <a:pos x="195" y="76"/>
                </a:cxn>
              </a:cxnLst>
              <a:rect l="0" t="0" r="r" b="b"/>
              <a:pathLst>
                <a:path w="243" h="199">
                  <a:moveTo>
                    <a:pt x="195" y="76"/>
                  </a:moveTo>
                  <a:lnTo>
                    <a:pt x="195" y="88"/>
                  </a:lnTo>
                  <a:lnTo>
                    <a:pt x="190" y="114"/>
                  </a:lnTo>
                  <a:lnTo>
                    <a:pt x="189" y="149"/>
                  </a:lnTo>
                  <a:lnTo>
                    <a:pt x="192" y="179"/>
                  </a:lnTo>
                  <a:lnTo>
                    <a:pt x="194" y="187"/>
                  </a:lnTo>
                  <a:lnTo>
                    <a:pt x="199" y="194"/>
                  </a:lnTo>
                  <a:lnTo>
                    <a:pt x="207" y="199"/>
                  </a:lnTo>
                  <a:lnTo>
                    <a:pt x="215" y="199"/>
                  </a:lnTo>
                  <a:lnTo>
                    <a:pt x="223" y="197"/>
                  </a:lnTo>
                  <a:lnTo>
                    <a:pt x="230" y="192"/>
                  </a:lnTo>
                  <a:lnTo>
                    <a:pt x="233" y="185"/>
                  </a:lnTo>
                  <a:lnTo>
                    <a:pt x="235" y="177"/>
                  </a:lnTo>
                  <a:lnTo>
                    <a:pt x="238" y="154"/>
                  </a:lnTo>
                  <a:lnTo>
                    <a:pt x="242" y="131"/>
                  </a:lnTo>
                  <a:lnTo>
                    <a:pt x="242" y="108"/>
                  </a:lnTo>
                  <a:lnTo>
                    <a:pt x="243" y="84"/>
                  </a:lnTo>
                  <a:lnTo>
                    <a:pt x="243" y="80"/>
                  </a:lnTo>
                  <a:lnTo>
                    <a:pt x="242" y="66"/>
                  </a:lnTo>
                  <a:lnTo>
                    <a:pt x="230" y="51"/>
                  </a:lnTo>
                  <a:lnTo>
                    <a:pt x="209" y="43"/>
                  </a:lnTo>
                  <a:lnTo>
                    <a:pt x="179" y="43"/>
                  </a:lnTo>
                  <a:lnTo>
                    <a:pt x="154" y="37"/>
                  </a:lnTo>
                  <a:lnTo>
                    <a:pt x="126" y="28"/>
                  </a:lnTo>
                  <a:lnTo>
                    <a:pt x="98" y="18"/>
                  </a:lnTo>
                  <a:lnTo>
                    <a:pt x="70" y="10"/>
                  </a:lnTo>
                  <a:lnTo>
                    <a:pt x="43" y="5"/>
                  </a:lnTo>
                  <a:lnTo>
                    <a:pt x="22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25" y="15"/>
                  </a:lnTo>
                  <a:lnTo>
                    <a:pt x="55" y="27"/>
                  </a:lnTo>
                  <a:lnTo>
                    <a:pt x="86" y="40"/>
                  </a:lnTo>
                  <a:lnTo>
                    <a:pt x="119" y="51"/>
                  </a:lnTo>
                  <a:lnTo>
                    <a:pt x="149" y="61"/>
                  </a:lnTo>
                  <a:lnTo>
                    <a:pt x="172" y="70"/>
                  </a:lnTo>
                  <a:lnTo>
                    <a:pt x="189" y="75"/>
                  </a:lnTo>
                  <a:lnTo>
                    <a:pt x="195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094" y="627"/>
              <a:ext cx="56" cy="134"/>
            </a:xfrm>
            <a:custGeom>
              <a:avLst/>
              <a:gdLst/>
              <a:ahLst/>
              <a:cxnLst>
                <a:cxn ang="0">
                  <a:pos x="37" y="27"/>
                </a:cxn>
                <a:cxn ang="0">
                  <a:pos x="32" y="28"/>
                </a:cxn>
                <a:cxn ang="0">
                  <a:pos x="18" y="36"/>
                </a:cxn>
                <a:cxn ang="0">
                  <a:pos x="7" y="51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5" y="94"/>
                </a:cxn>
                <a:cxn ang="0">
                  <a:pos x="12" y="116"/>
                </a:cxn>
                <a:cxn ang="0">
                  <a:pos x="20" y="141"/>
                </a:cxn>
                <a:cxn ang="0">
                  <a:pos x="30" y="170"/>
                </a:cxn>
                <a:cxn ang="0">
                  <a:pos x="40" y="199"/>
                </a:cxn>
                <a:cxn ang="0">
                  <a:pos x="50" y="227"/>
                </a:cxn>
                <a:cxn ang="0">
                  <a:pos x="60" y="250"/>
                </a:cxn>
                <a:cxn ang="0">
                  <a:pos x="65" y="258"/>
                </a:cxn>
                <a:cxn ang="0">
                  <a:pos x="71" y="265"/>
                </a:cxn>
                <a:cxn ang="0">
                  <a:pos x="80" y="268"/>
                </a:cxn>
                <a:cxn ang="0">
                  <a:pos x="89" y="268"/>
                </a:cxn>
                <a:cxn ang="0">
                  <a:pos x="98" y="265"/>
                </a:cxn>
                <a:cxn ang="0">
                  <a:pos x="104" y="258"/>
                </a:cxn>
                <a:cxn ang="0">
                  <a:pos x="108" y="250"/>
                </a:cxn>
                <a:cxn ang="0">
                  <a:pos x="108" y="240"/>
                </a:cxn>
                <a:cxn ang="0">
                  <a:pos x="104" y="199"/>
                </a:cxn>
                <a:cxn ang="0">
                  <a:pos x="94" y="159"/>
                </a:cxn>
                <a:cxn ang="0">
                  <a:pos x="81" y="121"/>
                </a:cxn>
                <a:cxn ang="0">
                  <a:pos x="63" y="83"/>
                </a:cxn>
                <a:cxn ang="0">
                  <a:pos x="70" y="75"/>
                </a:cxn>
                <a:cxn ang="0">
                  <a:pos x="83" y="56"/>
                </a:cxn>
                <a:cxn ang="0">
                  <a:pos x="99" y="32"/>
                </a:cxn>
                <a:cxn ang="0">
                  <a:pos x="109" y="10"/>
                </a:cxn>
                <a:cxn ang="0">
                  <a:pos x="111" y="7"/>
                </a:cxn>
                <a:cxn ang="0">
                  <a:pos x="113" y="2"/>
                </a:cxn>
                <a:cxn ang="0">
                  <a:pos x="111" y="0"/>
                </a:cxn>
                <a:cxn ang="0">
                  <a:pos x="101" y="0"/>
                </a:cxn>
                <a:cxn ang="0">
                  <a:pos x="99" y="0"/>
                </a:cxn>
                <a:cxn ang="0">
                  <a:pos x="94" y="3"/>
                </a:cxn>
                <a:cxn ang="0">
                  <a:pos x="86" y="5"/>
                </a:cxn>
                <a:cxn ang="0">
                  <a:pos x="76" y="10"/>
                </a:cxn>
                <a:cxn ang="0">
                  <a:pos x="66" y="13"/>
                </a:cxn>
                <a:cxn ang="0">
                  <a:pos x="56" y="18"/>
                </a:cxn>
                <a:cxn ang="0">
                  <a:pos x="45" y="23"/>
                </a:cxn>
                <a:cxn ang="0">
                  <a:pos x="37" y="27"/>
                </a:cxn>
              </a:cxnLst>
              <a:rect l="0" t="0" r="r" b="b"/>
              <a:pathLst>
                <a:path w="113" h="268">
                  <a:moveTo>
                    <a:pt x="37" y="27"/>
                  </a:moveTo>
                  <a:lnTo>
                    <a:pt x="32" y="28"/>
                  </a:lnTo>
                  <a:lnTo>
                    <a:pt x="18" y="36"/>
                  </a:lnTo>
                  <a:lnTo>
                    <a:pt x="7" y="51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5" y="94"/>
                  </a:lnTo>
                  <a:lnTo>
                    <a:pt x="12" y="116"/>
                  </a:lnTo>
                  <a:lnTo>
                    <a:pt x="20" y="141"/>
                  </a:lnTo>
                  <a:lnTo>
                    <a:pt x="30" y="170"/>
                  </a:lnTo>
                  <a:lnTo>
                    <a:pt x="40" y="199"/>
                  </a:lnTo>
                  <a:lnTo>
                    <a:pt x="50" y="227"/>
                  </a:lnTo>
                  <a:lnTo>
                    <a:pt x="60" y="250"/>
                  </a:lnTo>
                  <a:lnTo>
                    <a:pt x="65" y="258"/>
                  </a:lnTo>
                  <a:lnTo>
                    <a:pt x="71" y="265"/>
                  </a:lnTo>
                  <a:lnTo>
                    <a:pt x="80" y="268"/>
                  </a:lnTo>
                  <a:lnTo>
                    <a:pt x="89" y="268"/>
                  </a:lnTo>
                  <a:lnTo>
                    <a:pt x="98" y="265"/>
                  </a:lnTo>
                  <a:lnTo>
                    <a:pt x="104" y="258"/>
                  </a:lnTo>
                  <a:lnTo>
                    <a:pt x="108" y="250"/>
                  </a:lnTo>
                  <a:lnTo>
                    <a:pt x="108" y="240"/>
                  </a:lnTo>
                  <a:lnTo>
                    <a:pt x="104" y="199"/>
                  </a:lnTo>
                  <a:lnTo>
                    <a:pt x="94" y="159"/>
                  </a:lnTo>
                  <a:lnTo>
                    <a:pt x="81" y="121"/>
                  </a:lnTo>
                  <a:lnTo>
                    <a:pt x="63" y="83"/>
                  </a:lnTo>
                  <a:lnTo>
                    <a:pt x="70" y="75"/>
                  </a:lnTo>
                  <a:lnTo>
                    <a:pt x="83" y="56"/>
                  </a:lnTo>
                  <a:lnTo>
                    <a:pt x="99" y="32"/>
                  </a:lnTo>
                  <a:lnTo>
                    <a:pt x="109" y="10"/>
                  </a:lnTo>
                  <a:lnTo>
                    <a:pt x="111" y="7"/>
                  </a:lnTo>
                  <a:lnTo>
                    <a:pt x="113" y="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4" y="3"/>
                  </a:lnTo>
                  <a:lnTo>
                    <a:pt x="86" y="5"/>
                  </a:lnTo>
                  <a:lnTo>
                    <a:pt x="76" y="10"/>
                  </a:lnTo>
                  <a:lnTo>
                    <a:pt x="66" y="13"/>
                  </a:lnTo>
                  <a:lnTo>
                    <a:pt x="56" y="18"/>
                  </a:lnTo>
                  <a:lnTo>
                    <a:pt x="45" y="23"/>
                  </a:lnTo>
                  <a:lnTo>
                    <a:pt x="3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979" y="1112"/>
              <a:ext cx="97" cy="233"/>
            </a:xfrm>
            <a:custGeom>
              <a:avLst/>
              <a:gdLst/>
              <a:ahLst/>
              <a:cxnLst>
                <a:cxn ang="0">
                  <a:pos x="12" y="69"/>
                </a:cxn>
                <a:cxn ang="0">
                  <a:pos x="23" y="94"/>
                </a:cxn>
                <a:cxn ang="0">
                  <a:pos x="35" y="119"/>
                </a:cxn>
                <a:cxn ang="0">
                  <a:pos x="45" y="142"/>
                </a:cxn>
                <a:cxn ang="0">
                  <a:pos x="53" y="167"/>
                </a:cxn>
                <a:cxn ang="0">
                  <a:pos x="63" y="192"/>
                </a:cxn>
                <a:cxn ang="0">
                  <a:pos x="70" y="217"/>
                </a:cxn>
                <a:cxn ang="0">
                  <a:pos x="78" y="241"/>
                </a:cxn>
                <a:cxn ang="0">
                  <a:pos x="85" y="266"/>
                </a:cxn>
                <a:cxn ang="0">
                  <a:pos x="93" y="294"/>
                </a:cxn>
                <a:cxn ang="0">
                  <a:pos x="104" y="321"/>
                </a:cxn>
                <a:cxn ang="0">
                  <a:pos x="116" y="349"/>
                </a:cxn>
                <a:cxn ang="0">
                  <a:pos x="128" y="375"/>
                </a:cxn>
                <a:cxn ang="0">
                  <a:pos x="123" y="379"/>
                </a:cxn>
                <a:cxn ang="0">
                  <a:pos x="109" y="385"/>
                </a:cxn>
                <a:cxn ang="0">
                  <a:pos x="94" y="397"/>
                </a:cxn>
                <a:cxn ang="0">
                  <a:pos x="81" y="412"/>
                </a:cxn>
                <a:cxn ang="0">
                  <a:pos x="73" y="422"/>
                </a:cxn>
                <a:cxn ang="0">
                  <a:pos x="71" y="433"/>
                </a:cxn>
                <a:cxn ang="0">
                  <a:pos x="73" y="445"/>
                </a:cxn>
                <a:cxn ang="0">
                  <a:pos x="78" y="455"/>
                </a:cxn>
                <a:cxn ang="0">
                  <a:pos x="88" y="461"/>
                </a:cxn>
                <a:cxn ang="0">
                  <a:pos x="99" y="465"/>
                </a:cxn>
                <a:cxn ang="0">
                  <a:pos x="111" y="463"/>
                </a:cxn>
                <a:cxn ang="0">
                  <a:pos x="121" y="458"/>
                </a:cxn>
                <a:cxn ang="0">
                  <a:pos x="129" y="451"/>
                </a:cxn>
                <a:cxn ang="0">
                  <a:pos x="139" y="443"/>
                </a:cxn>
                <a:cxn ang="0">
                  <a:pos x="151" y="435"/>
                </a:cxn>
                <a:cxn ang="0">
                  <a:pos x="162" y="423"/>
                </a:cxn>
                <a:cxn ang="0">
                  <a:pos x="174" y="415"/>
                </a:cxn>
                <a:cxn ang="0">
                  <a:pos x="182" y="407"/>
                </a:cxn>
                <a:cxn ang="0">
                  <a:pos x="189" y="400"/>
                </a:cxn>
                <a:cxn ang="0">
                  <a:pos x="190" y="399"/>
                </a:cxn>
                <a:cxn ang="0">
                  <a:pos x="194" y="392"/>
                </a:cxn>
                <a:cxn ang="0">
                  <a:pos x="195" y="385"/>
                </a:cxn>
                <a:cxn ang="0">
                  <a:pos x="195" y="380"/>
                </a:cxn>
                <a:cxn ang="0">
                  <a:pos x="194" y="374"/>
                </a:cxn>
                <a:cxn ang="0">
                  <a:pos x="187" y="361"/>
                </a:cxn>
                <a:cxn ang="0">
                  <a:pos x="171" y="322"/>
                </a:cxn>
                <a:cxn ang="0">
                  <a:pos x="147" y="270"/>
                </a:cxn>
                <a:cxn ang="0">
                  <a:pos x="119" y="208"/>
                </a:cxn>
                <a:cxn ang="0">
                  <a:pos x="90" y="144"/>
                </a:cxn>
                <a:cxn ang="0">
                  <a:pos x="60" y="84"/>
                </a:cxn>
                <a:cxn ang="0">
                  <a:pos x="37" y="38"/>
                </a:cxn>
                <a:cxn ang="0">
                  <a:pos x="20" y="8"/>
                </a:cxn>
                <a:cxn ang="0">
                  <a:pos x="18" y="3"/>
                </a:cxn>
                <a:cxn ang="0">
                  <a:pos x="13" y="2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10"/>
                </a:cxn>
                <a:cxn ang="0">
                  <a:pos x="2" y="30"/>
                </a:cxn>
                <a:cxn ang="0">
                  <a:pos x="5" y="51"/>
                </a:cxn>
                <a:cxn ang="0">
                  <a:pos x="12" y="69"/>
                </a:cxn>
              </a:cxnLst>
              <a:rect l="0" t="0" r="r" b="b"/>
              <a:pathLst>
                <a:path w="195" h="465">
                  <a:moveTo>
                    <a:pt x="12" y="69"/>
                  </a:moveTo>
                  <a:lnTo>
                    <a:pt x="23" y="94"/>
                  </a:lnTo>
                  <a:lnTo>
                    <a:pt x="35" y="119"/>
                  </a:lnTo>
                  <a:lnTo>
                    <a:pt x="45" y="142"/>
                  </a:lnTo>
                  <a:lnTo>
                    <a:pt x="53" y="167"/>
                  </a:lnTo>
                  <a:lnTo>
                    <a:pt x="63" y="192"/>
                  </a:lnTo>
                  <a:lnTo>
                    <a:pt x="70" y="217"/>
                  </a:lnTo>
                  <a:lnTo>
                    <a:pt x="78" y="241"/>
                  </a:lnTo>
                  <a:lnTo>
                    <a:pt x="85" y="266"/>
                  </a:lnTo>
                  <a:lnTo>
                    <a:pt x="93" y="294"/>
                  </a:lnTo>
                  <a:lnTo>
                    <a:pt x="104" y="321"/>
                  </a:lnTo>
                  <a:lnTo>
                    <a:pt x="116" y="349"/>
                  </a:lnTo>
                  <a:lnTo>
                    <a:pt x="128" y="375"/>
                  </a:lnTo>
                  <a:lnTo>
                    <a:pt x="123" y="379"/>
                  </a:lnTo>
                  <a:lnTo>
                    <a:pt x="109" y="385"/>
                  </a:lnTo>
                  <a:lnTo>
                    <a:pt x="94" y="397"/>
                  </a:lnTo>
                  <a:lnTo>
                    <a:pt x="81" y="412"/>
                  </a:lnTo>
                  <a:lnTo>
                    <a:pt x="73" y="422"/>
                  </a:lnTo>
                  <a:lnTo>
                    <a:pt x="71" y="433"/>
                  </a:lnTo>
                  <a:lnTo>
                    <a:pt x="73" y="445"/>
                  </a:lnTo>
                  <a:lnTo>
                    <a:pt x="78" y="455"/>
                  </a:lnTo>
                  <a:lnTo>
                    <a:pt x="88" y="461"/>
                  </a:lnTo>
                  <a:lnTo>
                    <a:pt x="99" y="465"/>
                  </a:lnTo>
                  <a:lnTo>
                    <a:pt x="111" y="463"/>
                  </a:lnTo>
                  <a:lnTo>
                    <a:pt x="121" y="458"/>
                  </a:lnTo>
                  <a:lnTo>
                    <a:pt x="129" y="451"/>
                  </a:lnTo>
                  <a:lnTo>
                    <a:pt x="139" y="443"/>
                  </a:lnTo>
                  <a:lnTo>
                    <a:pt x="151" y="435"/>
                  </a:lnTo>
                  <a:lnTo>
                    <a:pt x="162" y="423"/>
                  </a:lnTo>
                  <a:lnTo>
                    <a:pt x="174" y="415"/>
                  </a:lnTo>
                  <a:lnTo>
                    <a:pt x="182" y="407"/>
                  </a:lnTo>
                  <a:lnTo>
                    <a:pt x="189" y="400"/>
                  </a:lnTo>
                  <a:lnTo>
                    <a:pt x="190" y="399"/>
                  </a:lnTo>
                  <a:lnTo>
                    <a:pt x="194" y="392"/>
                  </a:lnTo>
                  <a:lnTo>
                    <a:pt x="195" y="385"/>
                  </a:lnTo>
                  <a:lnTo>
                    <a:pt x="195" y="380"/>
                  </a:lnTo>
                  <a:lnTo>
                    <a:pt x="194" y="374"/>
                  </a:lnTo>
                  <a:lnTo>
                    <a:pt x="187" y="361"/>
                  </a:lnTo>
                  <a:lnTo>
                    <a:pt x="171" y="322"/>
                  </a:lnTo>
                  <a:lnTo>
                    <a:pt x="147" y="270"/>
                  </a:lnTo>
                  <a:lnTo>
                    <a:pt x="119" y="208"/>
                  </a:lnTo>
                  <a:lnTo>
                    <a:pt x="90" y="144"/>
                  </a:lnTo>
                  <a:lnTo>
                    <a:pt x="60" y="84"/>
                  </a:lnTo>
                  <a:lnTo>
                    <a:pt x="37" y="38"/>
                  </a:lnTo>
                  <a:lnTo>
                    <a:pt x="20" y="8"/>
                  </a:lnTo>
                  <a:lnTo>
                    <a:pt x="18" y="3"/>
                  </a:lnTo>
                  <a:lnTo>
                    <a:pt x="13" y="2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10"/>
                  </a:lnTo>
                  <a:lnTo>
                    <a:pt x="2" y="30"/>
                  </a:lnTo>
                  <a:lnTo>
                    <a:pt x="5" y="51"/>
                  </a:lnTo>
                  <a:lnTo>
                    <a:pt x="12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805" y="289"/>
              <a:ext cx="97" cy="127"/>
            </a:xfrm>
            <a:custGeom>
              <a:avLst/>
              <a:gdLst/>
              <a:ahLst/>
              <a:cxnLst>
                <a:cxn ang="0">
                  <a:pos x="137" y="69"/>
                </a:cxn>
                <a:cxn ang="0">
                  <a:pos x="129" y="107"/>
                </a:cxn>
                <a:cxn ang="0">
                  <a:pos x="124" y="147"/>
                </a:cxn>
                <a:cxn ang="0">
                  <a:pos x="122" y="187"/>
                </a:cxn>
                <a:cxn ang="0">
                  <a:pos x="127" y="226"/>
                </a:cxn>
                <a:cxn ang="0">
                  <a:pos x="129" y="236"/>
                </a:cxn>
                <a:cxn ang="0">
                  <a:pos x="134" y="244"/>
                </a:cxn>
                <a:cxn ang="0">
                  <a:pos x="140" y="251"/>
                </a:cxn>
                <a:cxn ang="0">
                  <a:pos x="150" y="254"/>
                </a:cxn>
                <a:cxn ang="0">
                  <a:pos x="160" y="253"/>
                </a:cxn>
                <a:cxn ang="0">
                  <a:pos x="168" y="248"/>
                </a:cxn>
                <a:cxn ang="0">
                  <a:pos x="175" y="241"/>
                </a:cxn>
                <a:cxn ang="0">
                  <a:pos x="178" y="231"/>
                </a:cxn>
                <a:cxn ang="0">
                  <a:pos x="192" y="196"/>
                </a:cxn>
                <a:cxn ang="0">
                  <a:pos x="195" y="149"/>
                </a:cxn>
                <a:cxn ang="0">
                  <a:pos x="193" y="109"/>
                </a:cxn>
                <a:cxn ang="0">
                  <a:pos x="192" y="91"/>
                </a:cxn>
                <a:cxn ang="0">
                  <a:pos x="193" y="79"/>
                </a:cxn>
                <a:cxn ang="0">
                  <a:pos x="193" y="59"/>
                </a:cxn>
                <a:cxn ang="0">
                  <a:pos x="185" y="39"/>
                </a:cxn>
                <a:cxn ang="0">
                  <a:pos x="160" y="26"/>
                </a:cxn>
                <a:cxn ang="0">
                  <a:pos x="142" y="23"/>
                </a:cxn>
                <a:cxn ang="0">
                  <a:pos x="125" y="20"/>
                </a:cxn>
                <a:cxn ang="0">
                  <a:pos x="107" y="16"/>
                </a:cxn>
                <a:cxn ang="0">
                  <a:pos x="89" y="11"/>
                </a:cxn>
                <a:cxn ang="0">
                  <a:pos x="71" y="8"/>
                </a:cxn>
                <a:cxn ang="0">
                  <a:pos x="51" y="5"/>
                </a:cxn>
                <a:cxn ang="0">
                  <a:pos x="33" y="1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5" y="1"/>
                </a:cxn>
                <a:cxn ang="0">
                  <a:pos x="1" y="5"/>
                </a:cxn>
                <a:cxn ang="0">
                  <a:pos x="0" y="10"/>
                </a:cxn>
                <a:cxn ang="0">
                  <a:pos x="0" y="15"/>
                </a:cxn>
                <a:cxn ang="0">
                  <a:pos x="1" y="20"/>
                </a:cxn>
                <a:cxn ang="0">
                  <a:pos x="5" y="23"/>
                </a:cxn>
                <a:cxn ang="0">
                  <a:pos x="10" y="24"/>
                </a:cxn>
                <a:cxn ang="0">
                  <a:pos x="137" y="69"/>
                </a:cxn>
              </a:cxnLst>
              <a:rect l="0" t="0" r="r" b="b"/>
              <a:pathLst>
                <a:path w="195" h="254">
                  <a:moveTo>
                    <a:pt x="137" y="69"/>
                  </a:moveTo>
                  <a:lnTo>
                    <a:pt x="129" y="107"/>
                  </a:lnTo>
                  <a:lnTo>
                    <a:pt x="124" y="147"/>
                  </a:lnTo>
                  <a:lnTo>
                    <a:pt x="122" y="187"/>
                  </a:lnTo>
                  <a:lnTo>
                    <a:pt x="127" y="226"/>
                  </a:lnTo>
                  <a:lnTo>
                    <a:pt x="129" y="236"/>
                  </a:lnTo>
                  <a:lnTo>
                    <a:pt x="134" y="244"/>
                  </a:lnTo>
                  <a:lnTo>
                    <a:pt x="140" y="251"/>
                  </a:lnTo>
                  <a:lnTo>
                    <a:pt x="150" y="254"/>
                  </a:lnTo>
                  <a:lnTo>
                    <a:pt x="160" y="253"/>
                  </a:lnTo>
                  <a:lnTo>
                    <a:pt x="168" y="248"/>
                  </a:lnTo>
                  <a:lnTo>
                    <a:pt x="175" y="241"/>
                  </a:lnTo>
                  <a:lnTo>
                    <a:pt x="178" y="231"/>
                  </a:lnTo>
                  <a:lnTo>
                    <a:pt x="192" y="196"/>
                  </a:lnTo>
                  <a:lnTo>
                    <a:pt x="195" y="149"/>
                  </a:lnTo>
                  <a:lnTo>
                    <a:pt x="193" y="109"/>
                  </a:lnTo>
                  <a:lnTo>
                    <a:pt x="192" y="91"/>
                  </a:lnTo>
                  <a:lnTo>
                    <a:pt x="193" y="79"/>
                  </a:lnTo>
                  <a:lnTo>
                    <a:pt x="193" y="59"/>
                  </a:lnTo>
                  <a:lnTo>
                    <a:pt x="185" y="39"/>
                  </a:lnTo>
                  <a:lnTo>
                    <a:pt x="160" y="26"/>
                  </a:lnTo>
                  <a:lnTo>
                    <a:pt x="142" y="23"/>
                  </a:lnTo>
                  <a:lnTo>
                    <a:pt x="125" y="20"/>
                  </a:lnTo>
                  <a:lnTo>
                    <a:pt x="107" y="16"/>
                  </a:lnTo>
                  <a:lnTo>
                    <a:pt x="89" y="11"/>
                  </a:lnTo>
                  <a:lnTo>
                    <a:pt x="71" y="8"/>
                  </a:lnTo>
                  <a:lnTo>
                    <a:pt x="51" y="5"/>
                  </a:lnTo>
                  <a:lnTo>
                    <a:pt x="33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1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5" y="23"/>
                  </a:lnTo>
                  <a:lnTo>
                    <a:pt x="10" y="24"/>
                  </a:lnTo>
                  <a:lnTo>
                    <a:pt x="137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79" y="841"/>
              <a:ext cx="68" cy="155"/>
            </a:xfrm>
            <a:custGeom>
              <a:avLst/>
              <a:gdLst/>
              <a:ahLst/>
              <a:cxnLst>
                <a:cxn ang="0">
                  <a:pos x="48" y="52"/>
                </a:cxn>
                <a:cxn ang="0">
                  <a:pos x="51" y="60"/>
                </a:cxn>
                <a:cxn ang="0">
                  <a:pos x="58" y="82"/>
                </a:cxn>
                <a:cxn ang="0">
                  <a:pos x="66" y="113"/>
                </a:cxn>
                <a:cxn ang="0">
                  <a:pos x="78" y="149"/>
                </a:cxn>
                <a:cxn ang="0">
                  <a:pos x="86" y="187"/>
                </a:cxn>
                <a:cxn ang="0">
                  <a:pos x="94" y="220"/>
                </a:cxn>
                <a:cxn ang="0">
                  <a:pos x="98" y="245"/>
                </a:cxn>
                <a:cxn ang="0">
                  <a:pos x="96" y="257"/>
                </a:cxn>
                <a:cxn ang="0">
                  <a:pos x="86" y="267"/>
                </a:cxn>
                <a:cxn ang="0">
                  <a:pos x="75" y="278"/>
                </a:cxn>
                <a:cxn ang="0">
                  <a:pos x="70" y="290"/>
                </a:cxn>
                <a:cxn ang="0">
                  <a:pos x="73" y="300"/>
                </a:cxn>
                <a:cxn ang="0">
                  <a:pos x="81" y="310"/>
                </a:cxn>
                <a:cxn ang="0">
                  <a:pos x="136" y="283"/>
                </a:cxn>
                <a:cxn ang="0">
                  <a:pos x="128" y="206"/>
                </a:cxn>
                <a:cxn ang="0">
                  <a:pos x="113" y="118"/>
                </a:cxn>
                <a:cxn ang="0">
                  <a:pos x="96" y="47"/>
                </a:cxn>
                <a:cxn ang="0">
                  <a:pos x="89" y="17"/>
                </a:cxn>
                <a:cxn ang="0">
                  <a:pos x="84" y="9"/>
                </a:cxn>
                <a:cxn ang="0">
                  <a:pos x="78" y="2"/>
                </a:cxn>
                <a:cxn ang="0">
                  <a:pos x="70" y="0"/>
                </a:cxn>
                <a:cxn ang="0">
                  <a:pos x="60" y="0"/>
                </a:cxn>
                <a:cxn ang="0">
                  <a:pos x="56" y="2"/>
                </a:cxn>
                <a:cxn ang="0">
                  <a:pos x="50" y="5"/>
                </a:cxn>
                <a:cxn ang="0">
                  <a:pos x="40" y="12"/>
                </a:cxn>
                <a:cxn ang="0">
                  <a:pos x="28" y="19"/>
                </a:cxn>
                <a:cxn ang="0">
                  <a:pos x="18" y="25"/>
                </a:cxn>
                <a:cxn ang="0">
                  <a:pos x="8" y="30"/>
                </a:cxn>
                <a:cxn ang="0">
                  <a:pos x="2" y="34"/>
                </a:cxn>
                <a:cxn ang="0">
                  <a:pos x="0" y="35"/>
                </a:cxn>
                <a:cxn ang="0">
                  <a:pos x="8" y="42"/>
                </a:cxn>
                <a:cxn ang="0">
                  <a:pos x="22" y="48"/>
                </a:cxn>
                <a:cxn ang="0">
                  <a:pos x="38" y="53"/>
                </a:cxn>
                <a:cxn ang="0">
                  <a:pos x="48" y="52"/>
                </a:cxn>
              </a:cxnLst>
              <a:rect l="0" t="0" r="r" b="b"/>
              <a:pathLst>
                <a:path w="136" h="310">
                  <a:moveTo>
                    <a:pt x="48" y="52"/>
                  </a:moveTo>
                  <a:lnTo>
                    <a:pt x="51" y="60"/>
                  </a:lnTo>
                  <a:lnTo>
                    <a:pt x="58" y="82"/>
                  </a:lnTo>
                  <a:lnTo>
                    <a:pt x="66" y="113"/>
                  </a:lnTo>
                  <a:lnTo>
                    <a:pt x="78" y="149"/>
                  </a:lnTo>
                  <a:lnTo>
                    <a:pt x="86" y="187"/>
                  </a:lnTo>
                  <a:lnTo>
                    <a:pt x="94" y="220"/>
                  </a:lnTo>
                  <a:lnTo>
                    <a:pt x="98" y="245"/>
                  </a:lnTo>
                  <a:lnTo>
                    <a:pt x="96" y="257"/>
                  </a:lnTo>
                  <a:lnTo>
                    <a:pt x="86" y="267"/>
                  </a:lnTo>
                  <a:lnTo>
                    <a:pt x="75" y="278"/>
                  </a:lnTo>
                  <a:lnTo>
                    <a:pt x="70" y="290"/>
                  </a:lnTo>
                  <a:lnTo>
                    <a:pt x="73" y="300"/>
                  </a:lnTo>
                  <a:lnTo>
                    <a:pt x="81" y="310"/>
                  </a:lnTo>
                  <a:lnTo>
                    <a:pt x="136" y="283"/>
                  </a:lnTo>
                  <a:lnTo>
                    <a:pt x="128" y="206"/>
                  </a:lnTo>
                  <a:lnTo>
                    <a:pt x="113" y="118"/>
                  </a:lnTo>
                  <a:lnTo>
                    <a:pt x="96" y="47"/>
                  </a:lnTo>
                  <a:lnTo>
                    <a:pt x="89" y="17"/>
                  </a:lnTo>
                  <a:lnTo>
                    <a:pt x="84" y="9"/>
                  </a:lnTo>
                  <a:lnTo>
                    <a:pt x="78" y="2"/>
                  </a:lnTo>
                  <a:lnTo>
                    <a:pt x="70" y="0"/>
                  </a:lnTo>
                  <a:lnTo>
                    <a:pt x="60" y="0"/>
                  </a:lnTo>
                  <a:lnTo>
                    <a:pt x="56" y="2"/>
                  </a:lnTo>
                  <a:lnTo>
                    <a:pt x="50" y="5"/>
                  </a:lnTo>
                  <a:lnTo>
                    <a:pt x="40" y="12"/>
                  </a:lnTo>
                  <a:lnTo>
                    <a:pt x="28" y="19"/>
                  </a:lnTo>
                  <a:lnTo>
                    <a:pt x="18" y="25"/>
                  </a:lnTo>
                  <a:lnTo>
                    <a:pt x="8" y="30"/>
                  </a:lnTo>
                  <a:lnTo>
                    <a:pt x="2" y="34"/>
                  </a:lnTo>
                  <a:lnTo>
                    <a:pt x="0" y="35"/>
                  </a:lnTo>
                  <a:lnTo>
                    <a:pt x="8" y="42"/>
                  </a:lnTo>
                  <a:lnTo>
                    <a:pt x="22" y="48"/>
                  </a:lnTo>
                  <a:lnTo>
                    <a:pt x="38" y="53"/>
                  </a:lnTo>
                  <a:lnTo>
                    <a:pt x="48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269" y="696"/>
              <a:ext cx="451" cy="221"/>
            </a:xfrm>
            <a:custGeom>
              <a:avLst/>
              <a:gdLst/>
              <a:ahLst/>
              <a:cxnLst>
                <a:cxn ang="0">
                  <a:pos x="76" y="215"/>
                </a:cxn>
                <a:cxn ang="0">
                  <a:pos x="76" y="239"/>
                </a:cxn>
                <a:cxn ang="0">
                  <a:pos x="76" y="429"/>
                </a:cxn>
                <a:cxn ang="0">
                  <a:pos x="76" y="437"/>
                </a:cxn>
                <a:cxn ang="0">
                  <a:pos x="70" y="444"/>
                </a:cxn>
                <a:cxn ang="0">
                  <a:pos x="60" y="442"/>
                </a:cxn>
                <a:cxn ang="0">
                  <a:pos x="55" y="435"/>
                </a:cxn>
                <a:cxn ang="0">
                  <a:pos x="28" y="396"/>
                </a:cxn>
                <a:cxn ang="0">
                  <a:pos x="12" y="349"/>
                </a:cxn>
                <a:cxn ang="0">
                  <a:pos x="4" y="303"/>
                </a:cxn>
                <a:cxn ang="0">
                  <a:pos x="0" y="263"/>
                </a:cxn>
                <a:cxn ang="0">
                  <a:pos x="9" y="215"/>
                </a:cxn>
                <a:cxn ang="0">
                  <a:pos x="20" y="194"/>
                </a:cxn>
                <a:cxn ang="0">
                  <a:pos x="38" y="177"/>
                </a:cxn>
                <a:cxn ang="0">
                  <a:pos x="63" y="177"/>
                </a:cxn>
                <a:cxn ang="0">
                  <a:pos x="105" y="162"/>
                </a:cxn>
                <a:cxn ang="0">
                  <a:pos x="151" y="149"/>
                </a:cxn>
                <a:cxn ang="0">
                  <a:pos x="197" y="138"/>
                </a:cxn>
                <a:cxn ang="0">
                  <a:pos x="245" y="126"/>
                </a:cxn>
                <a:cxn ang="0">
                  <a:pos x="293" y="116"/>
                </a:cxn>
                <a:cxn ang="0">
                  <a:pos x="341" y="106"/>
                </a:cxn>
                <a:cxn ang="0">
                  <a:pos x="388" y="96"/>
                </a:cxn>
                <a:cxn ang="0">
                  <a:pos x="432" y="86"/>
                </a:cxn>
                <a:cxn ang="0">
                  <a:pos x="488" y="73"/>
                </a:cxn>
                <a:cxn ang="0">
                  <a:pos x="555" y="58"/>
                </a:cxn>
                <a:cxn ang="0">
                  <a:pos x="627" y="45"/>
                </a:cxn>
                <a:cxn ang="0">
                  <a:pos x="699" y="30"/>
                </a:cxn>
                <a:cxn ang="0">
                  <a:pos x="765" y="19"/>
                </a:cxn>
                <a:cxn ang="0">
                  <a:pos x="818" y="9"/>
                </a:cxn>
                <a:cxn ang="0">
                  <a:pos x="854" y="2"/>
                </a:cxn>
                <a:cxn ang="0">
                  <a:pos x="867" y="0"/>
                </a:cxn>
                <a:cxn ang="0">
                  <a:pos x="892" y="9"/>
                </a:cxn>
                <a:cxn ang="0">
                  <a:pos x="902" y="32"/>
                </a:cxn>
                <a:cxn ang="0">
                  <a:pos x="896" y="57"/>
                </a:cxn>
                <a:cxn ang="0">
                  <a:pos x="872" y="68"/>
                </a:cxn>
                <a:cxn ang="0">
                  <a:pos x="768" y="81"/>
                </a:cxn>
                <a:cxn ang="0">
                  <a:pos x="646" y="101"/>
                </a:cxn>
                <a:cxn ang="0">
                  <a:pos x="513" y="124"/>
                </a:cxn>
                <a:cxn ang="0">
                  <a:pos x="384" y="148"/>
                </a:cxn>
                <a:cxn ang="0">
                  <a:pos x="265" y="171"/>
                </a:cxn>
                <a:cxn ang="0">
                  <a:pos x="167" y="189"/>
                </a:cxn>
                <a:cxn ang="0">
                  <a:pos x="103" y="202"/>
                </a:cxn>
                <a:cxn ang="0">
                  <a:pos x="78" y="207"/>
                </a:cxn>
              </a:cxnLst>
              <a:rect l="0" t="0" r="r" b="b"/>
              <a:pathLst>
                <a:path w="902" h="444">
                  <a:moveTo>
                    <a:pt x="78" y="207"/>
                  </a:moveTo>
                  <a:lnTo>
                    <a:pt x="76" y="215"/>
                  </a:lnTo>
                  <a:lnTo>
                    <a:pt x="76" y="227"/>
                  </a:lnTo>
                  <a:lnTo>
                    <a:pt x="76" y="239"/>
                  </a:lnTo>
                  <a:lnTo>
                    <a:pt x="75" y="247"/>
                  </a:lnTo>
                  <a:lnTo>
                    <a:pt x="76" y="429"/>
                  </a:lnTo>
                  <a:lnTo>
                    <a:pt x="78" y="432"/>
                  </a:lnTo>
                  <a:lnTo>
                    <a:pt x="76" y="437"/>
                  </a:lnTo>
                  <a:lnTo>
                    <a:pt x="75" y="440"/>
                  </a:lnTo>
                  <a:lnTo>
                    <a:pt x="70" y="444"/>
                  </a:lnTo>
                  <a:lnTo>
                    <a:pt x="65" y="444"/>
                  </a:lnTo>
                  <a:lnTo>
                    <a:pt x="60" y="442"/>
                  </a:lnTo>
                  <a:lnTo>
                    <a:pt x="57" y="440"/>
                  </a:lnTo>
                  <a:lnTo>
                    <a:pt x="55" y="435"/>
                  </a:lnTo>
                  <a:lnTo>
                    <a:pt x="40" y="417"/>
                  </a:lnTo>
                  <a:lnTo>
                    <a:pt x="28" y="396"/>
                  </a:lnTo>
                  <a:lnTo>
                    <a:pt x="18" y="373"/>
                  </a:lnTo>
                  <a:lnTo>
                    <a:pt x="12" y="349"/>
                  </a:lnTo>
                  <a:lnTo>
                    <a:pt x="7" y="326"/>
                  </a:lnTo>
                  <a:lnTo>
                    <a:pt x="4" y="303"/>
                  </a:lnTo>
                  <a:lnTo>
                    <a:pt x="0" y="282"/>
                  </a:lnTo>
                  <a:lnTo>
                    <a:pt x="0" y="263"/>
                  </a:lnTo>
                  <a:lnTo>
                    <a:pt x="4" y="235"/>
                  </a:lnTo>
                  <a:lnTo>
                    <a:pt x="9" y="215"/>
                  </a:lnTo>
                  <a:lnTo>
                    <a:pt x="15" y="202"/>
                  </a:lnTo>
                  <a:lnTo>
                    <a:pt x="20" y="194"/>
                  </a:lnTo>
                  <a:lnTo>
                    <a:pt x="28" y="184"/>
                  </a:lnTo>
                  <a:lnTo>
                    <a:pt x="38" y="177"/>
                  </a:lnTo>
                  <a:lnTo>
                    <a:pt x="50" y="174"/>
                  </a:lnTo>
                  <a:lnTo>
                    <a:pt x="63" y="177"/>
                  </a:lnTo>
                  <a:lnTo>
                    <a:pt x="83" y="169"/>
                  </a:lnTo>
                  <a:lnTo>
                    <a:pt x="105" y="162"/>
                  </a:lnTo>
                  <a:lnTo>
                    <a:pt x="128" y="156"/>
                  </a:lnTo>
                  <a:lnTo>
                    <a:pt x="151" y="149"/>
                  </a:lnTo>
                  <a:lnTo>
                    <a:pt x="174" y="144"/>
                  </a:lnTo>
                  <a:lnTo>
                    <a:pt x="197" y="138"/>
                  </a:lnTo>
                  <a:lnTo>
                    <a:pt x="220" y="133"/>
                  </a:lnTo>
                  <a:lnTo>
                    <a:pt x="245" y="126"/>
                  </a:lnTo>
                  <a:lnTo>
                    <a:pt x="270" y="121"/>
                  </a:lnTo>
                  <a:lnTo>
                    <a:pt x="293" y="116"/>
                  </a:lnTo>
                  <a:lnTo>
                    <a:pt x="318" y="111"/>
                  </a:lnTo>
                  <a:lnTo>
                    <a:pt x="341" y="106"/>
                  </a:lnTo>
                  <a:lnTo>
                    <a:pt x="364" y="101"/>
                  </a:lnTo>
                  <a:lnTo>
                    <a:pt x="388" y="96"/>
                  </a:lnTo>
                  <a:lnTo>
                    <a:pt x="411" y="91"/>
                  </a:lnTo>
                  <a:lnTo>
                    <a:pt x="432" y="86"/>
                  </a:lnTo>
                  <a:lnTo>
                    <a:pt x="459" y="80"/>
                  </a:lnTo>
                  <a:lnTo>
                    <a:pt x="488" y="73"/>
                  </a:lnTo>
                  <a:lnTo>
                    <a:pt x="522" y="67"/>
                  </a:lnTo>
                  <a:lnTo>
                    <a:pt x="555" y="58"/>
                  </a:lnTo>
                  <a:lnTo>
                    <a:pt x="591" y="52"/>
                  </a:lnTo>
                  <a:lnTo>
                    <a:pt x="627" y="45"/>
                  </a:lnTo>
                  <a:lnTo>
                    <a:pt x="664" y="38"/>
                  </a:lnTo>
                  <a:lnTo>
                    <a:pt x="699" y="30"/>
                  </a:lnTo>
                  <a:lnTo>
                    <a:pt x="733" y="25"/>
                  </a:lnTo>
                  <a:lnTo>
                    <a:pt x="765" y="19"/>
                  </a:lnTo>
                  <a:lnTo>
                    <a:pt x="793" y="14"/>
                  </a:lnTo>
                  <a:lnTo>
                    <a:pt x="818" y="9"/>
                  </a:lnTo>
                  <a:lnTo>
                    <a:pt x="838" y="5"/>
                  </a:lnTo>
                  <a:lnTo>
                    <a:pt x="854" y="2"/>
                  </a:lnTo>
                  <a:lnTo>
                    <a:pt x="864" y="0"/>
                  </a:lnTo>
                  <a:lnTo>
                    <a:pt x="867" y="0"/>
                  </a:lnTo>
                  <a:lnTo>
                    <a:pt x="881" y="2"/>
                  </a:lnTo>
                  <a:lnTo>
                    <a:pt x="892" y="9"/>
                  </a:lnTo>
                  <a:lnTo>
                    <a:pt x="899" y="19"/>
                  </a:lnTo>
                  <a:lnTo>
                    <a:pt x="902" y="32"/>
                  </a:lnTo>
                  <a:lnTo>
                    <a:pt x="901" y="45"/>
                  </a:lnTo>
                  <a:lnTo>
                    <a:pt x="896" y="57"/>
                  </a:lnTo>
                  <a:lnTo>
                    <a:pt x="886" y="65"/>
                  </a:lnTo>
                  <a:lnTo>
                    <a:pt x="872" y="68"/>
                  </a:lnTo>
                  <a:lnTo>
                    <a:pt x="823" y="75"/>
                  </a:lnTo>
                  <a:lnTo>
                    <a:pt x="768" y="81"/>
                  </a:lnTo>
                  <a:lnTo>
                    <a:pt x="709" y="91"/>
                  </a:lnTo>
                  <a:lnTo>
                    <a:pt x="646" y="101"/>
                  </a:lnTo>
                  <a:lnTo>
                    <a:pt x="579" y="113"/>
                  </a:lnTo>
                  <a:lnTo>
                    <a:pt x="513" y="124"/>
                  </a:lnTo>
                  <a:lnTo>
                    <a:pt x="447" y="136"/>
                  </a:lnTo>
                  <a:lnTo>
                    <a:pt x="384" y="148"/>
                  </a:lnTo>
                  <a:lnTo>
                    <a:pt x="321" y="159"/>
                  </a:lnTo>
                  <a:lnTo>
                    <a:pt x="265" y="171"/>
                  </a:lnTo>
                  <a:lnTo>
                    <a:pt x="214" y="181"/>
                  </a:lnTo>
                  <a:lnTo>
                    <a:pt x="167" y="189"/>
                  </a:lnTo>
                  <a:lnTo>
                    <a:pt x="131" y="197"/>
                  </a:lnTo>
                  <a:lnTo>
                    <a:pt x="103" y="202"/>
                  </a:lnTo>
                  <a:lnTo>
                    <a:pt x="85" y="205"/>
                  </a:lnTo>
                  <a:lnTo>
                    <a:pt x="78" y="2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240" y="429"/>
              <a:ext cx="44" cy="73"/>
            </a:xfrm>
            <a:custGeom>
              <a:avLst/>
              <a:gdLst/>
              <a:ahLst/>
              <a:cxnLst>
                <a:cxn ang="0">
                  <a:pos x="83" y="124"/>
                </a:cxn>
                <a:cxn ang="0">
                  <a:pos x="90" y="98"/>
                </a:cxn>
                <a:cxn ang="0">
                  <a:pos x="90" y="71"/>
                </a:cxn>
                <a:cxn ang="0">
                  <a:pos x="85" y="45"/>
                </a:cxn>
                <a:cxn ang="0">
                  <a:pos x="75" y="20"/>
                </a:cxn>
                <a:cxn ang="0">
                  <a:pos x="70" y="13"/>
                </a:cxn>
                <a:cxn ang="0">
                  <a:pos x="65" y="8"/>
                </a:cxn>
                <a:cxn ang="0">
                  <a:pos x="58" y="3"/>
                </a:cxn>
                <a:cxn ang="0">
                  <a:pos x="52" y="2"/>
                </a:cxn>
                <a:cxn ang="0">
                  <a:pos x="43" y="0"/>
                </a:cxn>
                <a:cxn ang="0">
                  <a:pos x="37" y="0"/>
                </a:cxn>
                <a:cxn ang="0">
                  <a:pos x="28" y="2"/>
                </a:cxn>
                <a:cxn ang="0">
                  <a:pos x="22" y="5"/>
                </a:cxn>
                <a:cxn ang="0">
                  <a:pos x="10" y="15"/>
                </a:cxn>
                <a:cxn ang="0">
                  <a:pos x="2" y="28"/>
                </a:cxn>
                <a:cxn ang="0">
                  <a:pos x="0" y="43"/>
                </a:cxn>
                <a:cxn ang="0">
                  <a:pos x="5" y="58"/>
                </a:cxn>
                <a:cxn ang="0">
                  <a:pos x="10" y="65"/>
                </a:cxn>
                <a:cxn ang="0">
                  <a:pos x="20" y="83"/>
                </a:cxn>
                <a:cxn ang="0">
                  <a:pos x="28" y="106"/>
                </a:cxn>
                <a:cxn ang="0">
                  <a:pos x="28" y="131"/>
                </a:cxn>
                <a:cxn ang="0">
                  <a:pos x="33" y="139"/>
                </a:cxn>
                <a:cxn ang="0">
                  <a:pos x="42" y="146"/>
                </a:cxn>
                <a:cxn ang="0">
                  <a:pos x="52" y="147"/>
                </a:cxn>
                <a:cxn ang="0">
                  <a:pos x="62" y="147"/>
                </a:cxn>
                <a:cxn ang="0">
                  <a:pos x="70" y="141"/>
                </a:cxn>
                <a:cxn ang="0">
                  <a:pos x="76" y="132"/>
                </a:cxn>
                <a:cxn ang="0">
                  <a:pos x="81" y="126"/>
                </a:cxn>
                <a:cxn ang="0">
                  <a:pos x="83" y="124"/>
                </a:cxn>
              </a:cxnLst>
              <a:rect l="0" t="0" r="r" b="b"/>
              <a:pathLst>
                <a:path w="90" h="147">
                  <a:moveTo>
                    <a:pt x="83" y="124"/>
                  </a:moveTo>
                  <a:lnTo>
                    <a:pt x="90" y="98"/>
                  </a:lnTo>
                  <a:lnTo>
                    <a:pt x="90" y="71"/>
                  </a:lnTo>
                  <a:lnTo>
                    <a:pt x="85" y="45"/>
                  </a:lnTo>
                  <a:lnTo>
                    <a:pt x="75" y="20"/>
                  </a:lnTo>
                  <a:lnTo>
                    <a:pt x="70" y="13"/>
                  </a:lnTo>
                  <a:lnTo>
                    <a:pt x="65" y="8"/>
                  </a:lnTo>
                  <a:lnTo>
                    <a:pt x="58" y="3"/>
                  </a:lnTo>
                  <a:lnTo>
                    <a:pt x="52" y="2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28" y="2"/>
                  </a:lnTo>
                  <a:lnTo>
                    <a:pt x="22" y="5"/>
                  </a:lnTo>
                  <a:lnTo>
                    <a:pt x="10" y="15"/>
                  </a:lnTo>
                  <a:lnTo>
                    <a:pt x="2" y="28"/>
                  </a:lnTo>
                  <a:lnTo>
                    <a:pt x="0" y="43"/>
                  </a:lnTo>
                  <a:lnTo>
                    <a:pt x="5" y="58"/>
                  </a:lnTo>
                  <a:lnTo>
                    <a:pt x="10" y="65"/>
                  </a:lnTo>
                  <a:lnTo>
                    <a:pt x="20" y="83"/>
                  </a:lnTo>
                  <a:lnTo>
                    <a:pt x="28" y="106"/>
                  </a:lnTo>
                  <a:lnTo>
                    <a:pt x="28" y="131"/>
                  </a:lnTo>
                  <a:lnTo>
                    <a:pt x="33" y="139"/>
                  </a:lnTo>
                  <a:lnTo>
                    <a:pt x="42" y="146"/>
                  </a:lnTo>
                  <a:lnTo>
                    <a:pt x="52" y="147"/>
                  </a:lnTo>
                  <a:lnTo>
                    <a:pt x="62" y="147"/>
                  </a:lnTo>
                  <a:lnTo>
                    <a:pt x="70" y="141"/>
                  </a:lnTo>
                  <a:lnTo>
                    <a:pt x="76" y="132"/>
                  </a:lnTo>
                  <a:lnTo>
                    <a:pt x="81" y="126"/>
                  </a:lnTo>
                  <a:lnTo>
                    <a:pt x="83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264" y="338"/>
              <a:ext cx="535" cy="72"/>
            </a:xfrm>
            <a:custGeom>
              <a:avLst/>
              <a:gdLst/>
              <a:ahLst/>
              <a:cxnLst>
                <a:cxn ang="0">
                  <a:pos x="33" y="141"/>
                </a:cxn>
                <a:cxn ang="0">
                  <a:pos x="75" y="131"/>
                </a:cxn>
                <a:cxn ang="0">
                  <a:pos x="128" y="119"/>
                </a:cxn>
                <a:cxn ang="0">
                  <a:pos x="186" y="108"/>
                </a:cxn>
                <a:cxn ang="0">
                  <a:pos x="249" y="96"/>
                </a:cxn>
                <a:cxn ang="0">
                  <a:pos x="308" y="86"/>
                </a:cxn>
                <a:cxn ang="0">
                  <a:pos x="364" y="78"/>
                </a:cxn>
                <a:cxn ang="0">
                  <a:pos x="411" y="73"/>
                </a:cxn>
                <a:cxn ang="0">
                  <a:pos x="469" y="68"/>
                </a:cxn>
                <a:cxn ang="0">
                  <a:pos x="555" y="65"/>
                </a:cxn>
                <a:cxn ang="0">
                  <a:pos x="644" y="60"/>
                </a:cxn>
                <a:cxn ang="0">
                  <a:pos x="735" y="58"/>
                </a:cxn>
                <a:cxn ang="0">
                  <a:pos x="823" y="58"/>
                </a:cxn>
                <a:cxn ang="0">
                  <a:pos x="899" y="61"/>
                </a:cxn>
                <a:cxn ang="0">
                  <a:pos x="962" y="70"/>
                </a:cxn>
                <a:cxn ang="0">
                  <a:pos x="1005" y="81"/>
                </a:cxn>
                <a:cxn ang="0">
                  <a:pos x="1025" y="91"/>
                </a:cxn>
                <a:cxn ang="0">
                  <a:pos x="1040" y="93"/>
                </a:cxn>
                <a:cxn ang="0">
                  <a:pos x="1051" y="88"/>
                </a:cxn>
                <a:cxn ang="0">
                  <a:pos x="1063" y="80"/>
                </a:cxn>
                <a:cxn ang="0">
                  <a:pos x="1071" y="60"/>
                </a:cxn>
                <a:cxn ang="0">
                  <a:pos x="1063" y="33"/>
                </a:cxn>
                <a:cxn ang="0">
                  <a:pos x="1046" y="25"/>
                </a:cxn>
                <a:cxn ang="0">
                  <a:pos x="1013" y="20"/>
                </a:cxn>
                <a:cxn ang="0">
                  <a:pos x="954" y="13"/>
                </a:cxn>
                <a:cxn ang="0">
                  <a:pos x="874" y="7"/>
                </a:cxn>
                <a:cxn ang="0">
                  <a:pos x="778" y="2"/>
                </a:cxn>
                <a:cxn ang="0">
                  <a:pos x="676" y="0"/>
                </a:cxn>
                <a:cxn ang="0">
                  <a:pos x="571" y="5"/>
                </a:cxn>
                <a:cxn ang="0">
                  <a:pos x="470" y="17"/>
                </a:cxn>
                <a:cxn ang="0">
                  <a:pos x="398" y="30"/>
                </a:cxn>
                <a:cxn ang="0">
                  <a:pos x="345" y="40"/>
                </a:cxn>
                <a:cxn ang="0">
                  <a:pos x="292" y="48"/>
                </a:cxn>
                <a:cxn ang="0">
                  <a:pos x="239" y="58"/>
                </a:cxn>
                <a:cxn ang="0">
                  <a:pos x="186" y="68"/>
                </a:cxn>
                <a:cxn ang="0">
                  <a:pos x="134" y="80"/>
                </a:cxn>
                <a:cxn ang="0">
                  <a:pos x="83" y="95"/>
                </a:cxn>
                <a:cxn ang="0">
                  <a:pos x="33" y="113"/>
                </a:cxn>
                <a:cxn ang="0">
                  <a:pos x="4" y="126"/>
                </a:cxn>
                <a:cxn ang="0">
                  <a:pos x="0" y="134"/>
                </a:cxn>
                <a:cxn ang="0">
                  <a:pos x="4" y="142"/>
                </a:cxn>
                <a:cxn ang="0">
                  <a:pos x="12" y="146"/>
                </a:cxn>
                <a:cxn ang="0">
                  <a:pos x="17" y="146"/>
                </a:cxn>
              </a:cxnLst>
              <a:rect l="0" t="0" r="r" b="b"/>
              <a:pathLst>
                <a:path w="1071" h="146">
                  <a:moveTo>
                    <a:pt x="17" y="146"/>
                  </a:moveTo>
                  <a:lnTo>
                    <a:pt x="33" y="141"/>
                  </a:lnTo>
                  <a:lnTo>
                    <a:pt x="53" y="136"/>
                  </a:lnTo>
                  <a:lnTo>
                    <a:pt x="75" y="131"/>
                  </a:lnTo>
                  <a:lnTo>
                    <a:pt x="100" y="126"/>
                  </a:lnTo>
                  <a:lnTo>
                    <a:pt x="128" y="119"/>
                  </a:lnTo>
                  <a:lnTo>
                    <a:pt x="156" y="114"/>
                  </a:lnTo>
                  <a:lnTo>
                    <a:pt x="186" y="108"/>
                  </a:lnTo>
                  <a:lnTo>
                    <a:pt x="217" y="103"/>
                  </a:lnTo>
                  <a:lnTo>
                    <a:pt x="249" y="96"/>
                  </a:lnTo>
                  <a:lnTo>
                    <a:pt x="278" y="91"/>
                  </a:lnTo>
                  <a:lnTo>
                    <a:pt x="308" y="86"/>
                  </a:lnTo>
                  <a:lnTo>
                    <a:pt x="336" y="81"/>
                  </a:lnTo>
                  <a:lnTo>
                    <a:pt x="364" y="78"/>
                  </a:lnTo>
                  <a:lnTo>
                    <a:pt x="389" y="75"/>
                  </a:lnTo>
                  <a:lnTo>
                    <a:pt x="411" y="73"/>
                  </a:lnTo>
                  <a:lnTo>
                    <a:pt x="431" y="71"/>
                  </a:lnTo>
                  <a:lnTo>
                    <a:pt x="469" y="68"/>
                  </a:lnTo>
                  <a:lnTo>
                    <a:pt x="510" y="66"/>
                  </a:lnTo>
                  <a:lnTo>
                    <a:pt x="555" y="65"/>
                  </a:lnTo>
                  <a:lnTo>
                    <a:pt x="599" y="61"/>
                  </a:lnTo>
                  <a:lnTo>
                    <a:pt x="644" y="60"/>
                  </a:lnTo>
                  <a:lnTo>
                    <a:pt x="690" y="60"/>
                  </a:lnTo>
                  <a:lnTo>
                    <a:pt x="735" y="58"/>
                  </a:lnTo>
                  <a:lnTo>
                    <a:pt x="780" y="58"/>
                  </a:lnTo>
                  <a:lnTo>
                    <a:pt x="823" y="58"/>
                  </a:lnTo>
                  <a:lnTo>
                    <a:pt x="863" y="60"/>
                  </a:lnTo>
                  <a:lnTo>
                    <a:pt x="899" y="61"/>
                  </a:lnTo>
                  <a:lnTo>
                    <a:pt x="932" y="65"/>
                  </a:lnTo>
                  <a:lnTo>
                    <a:pt x="962" y="70"/>
                  </a:lnTo>
                  <a:lnTo>
                    <a:pt x="985" y="75"/>
                  </a:lnTo>
                  <a:lnTo>
                    <a:pt x="1005" y="81"/>
                  </a:lnTo>
                  <a:lnTo>
                    <a:pt x="1016" y="90"/>
                  </a:lnTo>
                  <a:lnTo>
                    <a:pt x="1025" y="91"/>
                  </a:lnTo>
                  <a:lnTo>
                    <a:pt x="1031" y="93"/>
                  </a:lnTo>
                  <a:lnTo>
                    <a:pt x="1040" y="93"/>
                  </a:lnTo>
                  <a:lnTo>
                    <a:pt x="1046" y="91"/>
                  </a:lnTo>
                  <a:lnTo>
                    <a:pt x="1051" y="88"/>
                  </a:lnTo>
                  <a:lnTo>
                    <a:pt x="1058" y="85"/>
                  </a:lnTo>
                  <a:lnTo>
                    <a:pt x="1063" y="80"/>
                  </a:lnTo>
                  <a:lnTo>
                    <a:pt x="1066" y="75"/>
                  </a:lnTo>
                  <a:lnTo>
                    <a:pt x="1071" y="60"/>
                  </a:lnTo>
                  <a:lnTo>
                    <a:pt x="1069" y="47"/>
                  </a:lnTo>
                  <a:lnTo>
                    <a:pt x="1063" y="33"/>
                  </a:lnTo>
                  <a:lnTo>
                    <a:pt x="1051" y="25"/>
                  </a:lnTo>
                  <a:lnTo>
                    <a:pt x="1046" y="25"/>
                  </a:lnTo>
                  <a:lnTo>
                    <a:pt x="1035" y="23"/>
                  </a:lnTo>
                  <a:lnTo>
                    <a:pt x="1013" y="20"/>
                  </a:lnTo>
                  <a:lnTo>
                    <a:pt x="987" y="17"/>
                  </a:lnTo>
                  <a:lnTo>
                    <a:pt x="954" y="13"/>
                  </a:lnTo>
                  <a:lnTo>
                    <a:pt x="915" y="10"/>
                  </a:lnTo>
                  <a:lnTo>
                    <a:pt x="874" y="7"/>
                  </a:lnTo>
                  <a:lnTo>
                    <a:pt x="828" y="5"/>
                  </a:lnTo>
                  <a:lnTo>
                    <a:pt x="778" y="2"/>
                  </a:lnTo>
                  <a:lnTo>
                    <a:pt x="728" y="0"/>
                  </a:lnTo>
                  <a:lnTo>
                    <a:pt x="676" y="0"/>
                  </a:lnTo>
                  <a:lnTo>
                    <a:pt x="623" y="2"/>
                  </a:lnTo>
                  <a:lnTo>
                    <a:pt x="571" y="5"/>
                  </a:lnTo>
                  <a:lnTo>
                    <a:pt x="520" y="10"/>
                  </a:lnTo>
                  <a:lnTo>
                    <a:pt x="470" y="17"/>
                  </a:lnTo>
                  <a:lnTo>
                    <a:pt x="424" y="25"/>
                  </a:lnTo>
                  <a:lnTo>
                    <a:pt x="398" y="30"/>
                  </a:lnTo>
                  <a:lnTo>
                    <a:pt x="371" y="35"/>
                  </a:lnTo>
                  <a:lnTo>
                    <a:pt x="345" y="40"/>
                  </a:lnTo>
                  <a:lnTo>
                    <a:pt x="318" y="45"/>
                  </a:lnTo>
                  <a:lnTo>
                    <a:pt x="292" y="48"/>
                  </a:lnTo>
                  <a:lnTo>
                    <a:pt x="265" y="53"/>
                  </a:lnTo>
                  <a:lnTo>
                    <a:pt x="239" y="58"/>
                  </a:lnTo>
                  <a:lnTo>
                    <a:pt x="212" y="61"/>
                  </a:lnTo>
                  <a:lnTo>
                    <a:pt x="186" y="68"/>
                  </a:lnTo>
                  <a:lnTo>
                    <a:pt x="161" y="73"/>
                  </a:lnTo>
                  <a:lnTo>
                    <a:pt x="134" y="80"/>
                  </a:lnTo>
                  <a:lnTo>
                    <a:pt x="108" y="86"/>
                  </a:lnTo>
                  <a:lnTo>
                    <a:pt x="83" y="95"/>
                  </a:lnTo>
                  <a:lnTo>
                    <a:pt x="58" y="103"/>
                  </a:lnTo>
                  <a:lnTo>
                    <a:pt x="33" y="113"/>
                  </a:lnTo>
                  <a:lnTo>
                    <a:pt x="9" y="124"/>
                  </a:lnTo>
                  <a:lnTo>
                    <a:pt x="4" y="126"/>
                  </a:lnTo>
                  <a:lnTo>
                    <a:pt x="2" y="129"/>
                  </a:lnTo>
                  <a:lnTo>
                    <a:pt x="0" y="134"/>
                  </a:lnTo>
                  <a:lnTo>
                    <a:pt x="0" y="139"/>
                  </a:lnTo>
                  <a:lnTo>
                    <a:pt x="4" y="142"/>
                  </a:lnTo>
                  <a:lnTo>
                    <a:pt x="7" y="144"/>
                  </a:lnTo>
                  <a:lnTo>
                    <a:pt x="12" y="146"/>
                  </a:lnTo>
                  <a:lnTo>
                    <a:pt x="17" y="146"/>
                  </a:lnTo>
                  <a:lnTo>
                    <a:pt x="17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218" y="397"/>
              <a:ext cx="624" cy="273"/>
            </a:xfrm>
            <a:custGeom>
              <a:avLst/>
              <a:gdLst/>
              <a:ahLst/>
              <a:cxnLst>
                <a:cxn ang="0">
                  <a:pos x="1131" y="105"/>
                </a:cxn>
                <a:cxn ang="0">
                  <a:pos x="1147" y="20"/>
                </a:cxn>
                <a:cxn ang="0">
                  <a:pos x="1136" y="2"/>
                </a:cxn>
                <a:cxn ang="0">
                  <a:pos x="1116" y="5"/>
                </a:cxn>
                <a:cxn ang="0">
                  <a:pos x="1102" y="25"/>
                </a:cxn>
                <a:cxn ang="0">
                  <a:pos x="1071" y="76"/>
                </a:cxn>
                <a:cxn ang="0">
                  <a:pos x="1043" y="129"/>
                </a:cxn>
                <a:cxn ang="0">
                  <a:pos x="909" y="141"/>
                </a:cxn>
                <a:cxn ang="0">
                  <a:pos x="737" y="149"/>
                </a:cxn>
                <a:cxn ang="0">
                  <a:pos x="548" y="159"/>
                </a:cxn>
                <a:cxn ang="0">
                  <a:pos x="369" y="176"/>
                </a:cxn>
                <a:cxn ang="0">
                  <a:pos x="220" y="202"/>
                </a:cxn>
                <a:cxn ang="0">
                  <a:pos x="163" y="235"/>
                </a:cxn>
                <a:cxn ang="0">
                  <a:pos x="217" y="247"/>
                </a:cxn>
                <a:cxn ang="0">
                  <a:pos x="371" y="234"/>
                </a:cxn>
                <a:cxn ang="0">
                  <a:pos x="555" y="222"/>
                </a:cxn>
                <a:cxn ang="0">
                  <a:pos x="745" y="210"/>
                </a:cxn>
                <a:cxn ang="0">
                  <a:pos x="920" y="200"/>
                </a:cxn>
                <a:cxn ang="0">
                  <a:pos x="1059" y="194"/>
                </a:cxn>
                <a:cxn ang="0">
                  <a:pos x="1084" y="238"/>
                </a:cxn>
                <a:cxn ang="0">
                  <a:pos x="1129" y="321"/>
                </a:cxn>
                <a:cxn ang="0">
                  <a:pos x="1141" y="366"/>
                </a:cxn>
                <a:cxn ang="0">
                  <a:pos x="1098" y="371"/>
                </a:cxn>
                <a:cxn ang="0">
                  <a:pos x="1023" y="379"/>
                </a:cxn>
                <a:cxn ang="0">
                  <a:pos x="922" y="391"/>
                </a:cxn>
                <a:cxn ang="0">
                  <a:pos x="803" y="404"/>
                </a:cxn>
                <a:cxn ang="0">
                  <a:pos x="672" y="417"/>
                </a:cxn>
                <a:cxn ang="0">
                  <a:pos x="535" y="432"/>
                </a:cxn>
                <a:cxn ang="0">
                  <a:pos x="399" y="445"/>
                </a:cxn>
                <a:cxn ang="0">
                  <a:pos x="270" y="458"/>
                </a:cxn>
                <a:cxn ang="0">
                  <a:pos x="156" y="468"/>
                </a:cxn>
                <a:cxn ang="0">
                  <a:pos x="63" y="477"/>
                </a:cxn>
                <a:cxn ang="0">
                  <a:pos x="12" y="485"/>
                </a:cxn>
                <a:cxn ang="0">
                  <a:pos x="2" y="523"/>
                </a:cxn>
                <a:cxn ang="0">
                  <a:pos x="32" y="546"/>
                </a:cxn>
                <a:cxn ang="0">
                  <a:pos x="86" y="541"/>
                </a:cxn>
                <a:cxn ang="0">
                  <a:pos x="225" y="526"/>
                </a:cxn>
                <a:cxn ang="0">
                  <a:pos x="407" y="506"/>
                </a:cxn>
                <a:cxn ang="0">
                  <a:pos x="594" y="487"/>
                </a:cxn>
                <a:cxn ang="0">
                  <a:pos x="745" y="470"/>
                </a:cxn>
                <a:cxn ang="0">
                  <a:pos x="823" y="462"/>
                </a:cxn>
                <a:cxn ang="0">
                  <a:pos x="919" y="455"/>
                </a:cxn>
                <a:cxn ang="0">
                  <a:pos x="1031" y="449"/>
                </a:cxn>
                <a:cxn ang="0">
                  <a:pos x="1136" y="442"/>
                </a:cxn>
                <a:cxn ang="0">
                  <a:pos x="1207" y="439"/>
                </a:cxn>
                <a:cxn ang="0">
                  <a:pos x="1237" y="429"/>
                </a:cxn>
                <a:cxn ang="0">
                  <a:pos x="1245" y="387"/>
                </a:cxn>
                <a:cxn ang="0">
                  <a:pos x="1218" y="329"/>
                </a:cxn>
                <a:cxn ang="0">
                  <a:pos x="1160" y="215"/>
                </a:cxn>
              </a:cxnLst>
              <a:rect l="0" t="0" r="r" b="b"/>
              <a:pathLst>
                <a:path w="1248" h="546">
                  <a:moveTo>
                    <a:pt x="1119" y="154"/>
                  </a:moveTo>
                  <a:lnTo>
                    <a:pt x="1122" y="139"/>
                  </a:lnTo>
                  <a:lnTo>
                    <a:pt x="1131" y="105"/>
                  </a:lnTo>
                  <a:lnTo>
                    <a:pt x="1141" y="63"/>
                  </a:lnTo>
                  <a:lnTo>
                    <a:pt x="1145" y="28"/>
                  </a:lnTo>
                  <a:lnTo>
                    <a:pt x="1147" y="20"/>
                  </a:lnTo>
                  <a:lnTo>
                    <a:pt x="1145" y="14"/>
                  </a:lnTo>
                  <a:lnTo>
                    <a:pt x="1142" y="7"/>
                  </a:lnTo>
                  <a:lnTo>
                    <a:pt x="1136" y="2"/>
                  </a:lnTo>
                  <a:lnTo>
                    <a:pt x="1129" y="0"/>
                  </a:lnTo>
                  <a:lnTo>
                    <a:pt x="1122" y="2"/>
                  </a:lnTo>
                  <a:lnTo>
                    <a:pt x="1116" y="5"/>
                  </a:lnTo>
                  <a:lnTo>
                    <a:pt x="1111" y="12"/>
                  </a:lnTo>
                  <a:lnTo>
                    <a:pt x="1109" y="15"/>
                  </a:lnTo>
                  <a:lnTo>
                    <a:pt x="1102" y="25"/>
                  </a:lnTo>
                  <a:lnTo>
                    <a:pt x="1094" y="40"/>
                  </a:lnTo>
                  <a:lnTo>
                    <a:pt x="1083" y="57"/>
                  </a:lnTo>
                  <a:lnTo>
                    <a:pt x="1071" y="76"/>
                  </a:lnTo>
                  <a:lnTo>
                    <a:pt x="1061" y="96"/>
                  </a:lnTo>
                  <a:lnTo>
                    <a:pt x="1051" y="114"/>
                  </a:lnTo>
                  <a:lnTo>
                    <a:pt x="1043" y="129"/>
                  </a:lnTo>
                  <a:lnTo>
                    <a:pt x="1003" y="134"/>
                  </a:lnTo>
                  <a:lnTo>
                    <a:pt x="958" y="138"/>
                  </a:lnTo>
                  <a:lnTo>
                    <a:pt x="909" y="141"/>
                  </a:lnTo>
                  <a:lnTo>
                    <a:pt x="854" y="144"/>
                  </a:lnTo>
                  <a:lnTo>
                    <a:pt x="796" y="146"/>
                  </a:lnTo>
                  <a:lnTo>
                    <a:pt x="737" y="149"/>
                  </a:lnTo>
                  <a:lnTo>
                    <a:pt x="674" y="152"/>
                  </a:lnTo>
                  <a:lnTo>
                    <a:pt x="611" y="156"/>
                  </a:lnTo>
                  <a:lnTo>
                    <a:pt x="548" y="159"/>
                  </a:lnTo>
                  <a:lnTo>
                    <a:pt x="487" y="164"/>
                  </a:lnTo>
                  <a:lnTo>
                    <a:pt x="427" y="169"/>
                  </a:lnTo>
                  <a:lnTo>
                    <a:pt x="369" y="176"/>
                  </a:lnTo>
                  <a:lnTo>
                    <a:pt x="315" y="182"/>
                  </a:lnTo>
                  <a:lnTo>
                    <a:pt x="265" y="191"/>
                  </a:lnTo>
                  <a:lnTo>
                    <a:pt x="220" y="202"/>
                  </a:lnTo>
                  <a:lnTo>
                    <a:pt x="182" y="214"/>
                  </a:lnTo>
                  <a:lnTo>
                    <a:pt x="167" y="224"/>
                  </a:lnTo>
                  <a:lnTo>
                    <a:pt x="163" y="235"/>
                  </a:lnTo>
                  <a:lnTo>
                    <a:pt x="167" y="245"/>
                  </a:lnTo>
                  <a:lnTo>
                    <a:pt x="177" y="250"/>
                  </a:lnTo>
                  <a:lnTo>
                    <a:pt x="217" y="247"/>
                  </a:lnTo>
                  <a:lnTo>
                    <a:pt x="263" y="242"/>
                  </a:lnTo>
                  <a:lnTo>
                    <a:pt x="315" y="238"/>
                  </a:lnTo>
                  <a:lnTo>
                    <a:pt x="371" y="234"/>
                  </a:lnTo>
                  <a:lnTo>
                    <a:pt x="429" y="230"/>
                  </a:lnTo>
                  <a:lnTo>
                    <a:pt x="490" y="225"/>
                  </a:lnTo>
                  <a:lnTo>
                    <a:pt x="555" y="222"/>
                  </a:lnTo>
                  <a:lnTo>
                    <a:pt x="618" y="217"/>
                  </a:lnTo>
                  <a:lnTo>
                    <a:pt x="682" y="214"/>
                  </a:lnTo>
                  <a:lnTo>
                    <a:pt x="745" y="210"/>
                  </a:lnTo>
                  <a:lnTo>
                    <a:pt x="806" y="207"/>
                  </a:lnTo>
                  <a:lnTo>
                    <a:pt x="866" y="204"/>
                  </a:lnTo>
                  <a:lnTo>
                    <a:pt x="920" y="200"/>
                  </a:lnTo>
                  <a:lnTo>
                    <a:pt x="972" y="197"/>
                  </a:lnTo>
                  <a:lnTo>
                    <a:pt x="1018" y="195"/>
                  </a:lnTo>
                  <a:lnTo>
                    <a:pt x="1059" y="194"/>
                  </a:lnTo>
                  <a:lnTo>
                    <a:pt x="1063" y="199"/>
                  </a:lnTo>
                  <a:lnTo>
                    <a:pt x="1071" y="215"/>
                  </a:lnTo>
                  <a:lnTo>
                    <a:pt x="1084" y="238"/>
                  </a:lnTo>
                  <a:lnTo>
                    <a:pt x="1099" y="265"/>
                  </a:lnTo>
                  <a:lnTo>
                    <a:pt x="1114" y="293"/>
                  </a:lnTo>
                  <a:lnTo>
                    <a:pt x="1129" y="321"/>
                  </a:lnTo>
                  <a:lnTo>
                    <a:pt x="1141" y="346"/>
                  </a:lnTo>
                  <a:lnTo>
                    <a:pt x="1147" y="364"/>
                  </a:lnTo>
                  <a:lnTo>
                    <a:pt x="1141" y="366"/>
                  </a:lnTo>
                  <a:lnTo>
                    <a:pt x="1131" y="366"/>
                  </a:lnTo>
                  <a:lnTo>
                    <a:pt x="1116" y="367"/>
                  </a:lnTo>
                  <a:lnTo>
                    <a:pt x="1098" y="371"/>
                  </a:lnTo>
                  <a:lnTo>
                    <a:pt x="1076" y="372"/>
                  </a:lnTo>
                  <a:lnTo>
                    <a:pt x="1051" y="376"/>
                  </a:lnTo>
                  <a:lnTo>
                    <a:pt x="1023" y="379"/>
                  </a:lnTo>
                  <a:lnTo>
                    <a:pt x="992" y="382"/>
                  </a:lnTo>
                  <a:lnTo>
                    <a:pt x="958" y="386"/>
                  </a:lnTo>
                  <a:lnTo>
                    <a:pt x="922" y="391"/>
                  </a:lnTo>
                  <a:lnTo>
                    <a:pt x="884" y="394"/>
                  </a:lnTo>
                  <a:lnTo>
                    <a:pt x="844" y="399"/>
                  </a:lnTo>
                  <a:lnTo>
                    <a:pt x="803" y="404"/>
                  </a:lnTo>
                  <a:lnTo>
                    <a:pt x="760" y="407"/>
                  </a:lnTo>
                  <a:lnTo>
                    <a:pt x="717" y="412"/>
                  </a:lnTo>
                  <a:lnTo>
                    <a:pt x="672" y="417"/>
                  </a:lnTo>
                  <a:lnTo>
                    <a:pt x="626" y="422"/>
                  </a:lnTo>
                  <a:lnTo>
                    <a:pt x="581" y="427"/>
                  </a:lnTo>
                  <a:lnTo>
                    <a:pt x="535" y="432"/>
                  </a:lnTo>
                  <a:lnTo>
                    <a:pt x="489" y="437"/>
                  </a:lnTo>
                  <a:lnTo>
                    <a:pt x="444" y="442"/>
                  </a:lnTo>
                  <a:lnTo>
                    <a:pt x="399" y="445"/>
                  </a:lnTo>
                  <a:lnTo>
                    <a:pt x="354" y="450"/>
                  </a:lnTo>
                  <a:lnTo>
                    <a:pt x="311" y="455"/>
                  </a:lnTo>
                  <a:lnTo>
                    <a:pt x="270" y="458"/>
                  </a:lnTo>
                  <a:lnTo>
                    <a:pt x="230" y="462"/>
                  </a:lnTo>
                  <a:lnTo>
                    <a:pt x="192" y="465"/>
                  </a:lnTo>
                  <a:lnTo>
                    <a:pt x="156" y="468"/>
                  </a:lnTo>
                  <a:lnTo>
                    <a:pt x="123" y="472"/>
                  </a:lnTo>
                  <a:lnTo>
                    <a:pt x="91" y="475"/>
                  </a:lnTo>
                  <a:lnTo>
                    <a:pt x="63" y="477"/>
                  </a:lnTo>
                  <a:lnTo>
                    <a:pt x="38" y="478"/>
                  </a:lnTo>
                  <a:lnTo>
                    <a:pt x="24" y="478"/>
                  </a:lnTo>
                  <a:lnTo>
                    <a:pt x="12" y="485"/>
                  </a:lnTo>
                  <a:lnTo>
                    <a:pt x="4" y="495"/>
                  </a:lnTo>
                  <a:lnTo>
                    <a:pt x="0" y="508"/>
                  </a:lnTo>
                  <a:lnTo>
                    <a:pt x="2" y="523"/>
                  </a:lnTo>
                  <a:lnTo>
                    <a:pt x="9" y="535"/>
                  </a:lnTo>
                  <a:lnTo>
                    <a:pt x="19" y="543"/>
                  </a:lnTo>
                  <a:lnTo>
                    <a:pt x="32" y="546"/>
                  </a:lnTo>
                  <a:lnTo>
                    <a:pt x="38" y="546"/>
                  </a:lnTo>
                  <a:lnTo>
                    <a:pt x="57" y="543"/>
                  </a:lnTo>
                  <a:lnTo>
                    <a:pt x="86" y="541"/>
                  </a:lnTo>
                  <a:lnTo>
                    <a:pt x="126" y="536"/>
                  </a:lnTo>
                  <a:lnTo>
                    <a:pt x="172" y="531"/>
                  </a:lnTo>
                  <a:lnTo>
                    <a:pt x="225" y="526"/>
                  </a:lnTo>
                  <a:lnTo>
                    <a:pt x="283" y="520"/>
                  </a:lnTo>
                  <a:lnTo>
                    <a:pt x="345" y="513"/>
                  </a:lnTo>
                  <a:lnTo>
                    <a:pt x="407" y="506"/>
                  </a:lnTo>
                  <a:lnTo>
                    <a:pt x="470" y="500"/>
                  </a:lnTo>
                  <a:lnTo>
                    <a:pt x="533" y="493"/>
                  </a:lnTo>
                  <a:lnTo>
                    <a:pt x="594" y="487"/>
                  </a:lnTo>
                  <a:lnTo>
                    <a:pt x="651" y="480"/>
                  </a:lnTo>
                  <a:lnTo>
                    <a:pt x="700" y="475"/>
                  </a:lnTo>
                  <a:lnTo>
                    <a:pt x="745" y="470"/>
                  </a:lnTo>
                  <a:lnTo>
                    <a:pt x="780" y="465"/>
                  </a:lnTo>
                  <a:lnTo>
                    <a:pt x="798" y="463"/>
                  </a:lnTo>
                  <a:lnTo>
                    <a:pt x="823" y="462"/>
                  </a:lnTo>
                  <a:lnTo>
                    <a:pt x="851" y="458"/>
                  </a:lnTo>
                  <a:lnTo>
                    <a:pt x="884" y="457"/>
                  </a:lnTo>
                  <a:lnTo>
                    <a:pt x="919" y="455"/>
                  </a:lnTo>
                  <a:lnTo>
                    <a:pt x="957" y="452"/>
                  </a:lnTo>
                  <a:lnTo>
                    <a:pt x="995" y="450"/>
                  </a:lnTo>
                  <a:lnTo>
                    <a:pt x="1031" y="449"/>
                  </a:lnTo>
                  <a:lnTo>
                    <a:pt x="1069" y="445"/>
                  </a:lnTo>
                  <a:lnTo>
                    <a:pt x="1104" y="444"/>
                  </a:lnTo>
                  <a:lnTo>
                    <a:pt x="1136" y="442"/>
                  </a:lnTo>
                  <a:lnTo>
                    <a:pt x="1164" y="440"/>
                  </a:lnTo>
                  <a:lnTo>
                    <a:pt x="1189" y="439"/>
                  </a:lnTo>
                  <a:lnTo>
                    <a:pt x="1207" y="439"/>
                  </a:lnTo>
                  <a:lnTo>
                    <a:pt x="1218" y="437"/>
                  </a:lnTo>
                  <a:lnTo>
                    <a:pt x="1223" y="437"/>
                  </a:lnTo>
                  <a:lnTo>
                    <a:pt x="1237" y="429"/>
                  </a:lnTo>
                  <a:lnTo>
                    <a:pt x="1245" y="417"/>
                  </a:lnTo>
                  <a:lnTo>
                    <a:pt x="1248" y="404"/>
                  </a:lnTo>
                  <a:lnTo>
                    <a:pt x="1245" y="387"/>
                  </a:lnTo>
                  <a:lnTo>
                    <a:pt x="1241" y="379"/>
                  </a:lnTo>
                  <a:lnTo>
                    <a:pt x="1233" y="359"/>
                  </a:lnTo>
                  <a:lnTo>
                    <a:pt x="1218" y="329"/>
                  </a:lnTo>
                  <a:lnTo>
                    <a:pt x="1202" y="293"/>
                  </a:lnTo>
                  <a:lnTo>
                    <a:pt x="1182" y="253"/>
                  </a:lnTo>
                  <a:lnTo>
                    <a:pt x="1160" y="215"/>
                  </a:lnTo>
                  <a:lnTo>
                    <a:pt x="1139" y="181"/>
                  </a:lnTo>
                  <a:lnTo>
                    <a:pt x="1119" y="1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331" y="413"/>
              <a:ext cx="53" cy="49"/>
            </a:xfrm>
            <a:custGeom>
              <a:avLst/>
              <a:gdLst/>
              <a:ahLst/>
              <a:cxnLst>
                <a:cxn ang="0">
                  <a:pos x="40" y="56"/>
                </a:cxn>
                <a:cxn ang="0">
                  <a:pos x="40" y="44"/>
                </a:cxn>
                <a:cxn ang="0">
                  <a:pos x="45" y="36"/>
                </a:cxn>
                <a:cxn ang="0">
                  <a:pos x="57" y="34"/>
                </a:cxn>
                <a:cxn ang="0">
                  <a:pos x="70" y="38"/>
                </a:cxn>
                <a:cxn ang="0">
                  <a:pos x="70" y="41"/>
                </a:cxn>
                <a:cxn ang="0">
                  <a:pos x="70" y="44"/>
                </a:cxn>
                <a:cxn ang="0">
                  <a:pos x="70" y="48"/>
                </a:cxn>
                <a:cxn ang="0">
                  <a:pos x="70" y="51"/>
                </a:cxn>
                <a:cxn ang="0">
                  <a:pos x="73" y="58"/>
                </a:cxn>
                <a:cxn ang="0">
                  <a:pos x="80" y="61"/>
                </a:cxn>
                <a:cxn ang="0">
                  <a:pos x="86" y="64"/>
                </a:cxn>
                <a:cxn ang="0">
                  <a:pos x="93" y="63"/>
                </a:cxn>
                <a:cxn ang="0">
                  <a:pos x="100" y="59"/>
                </a:cxn>
                <a:cxn ang="0">
                  <a:pos x="105" y="53"/>
                </a:cxn>
                <a:cxn ang="0">
                  <a:pos x="106" y="46"/>
                </a:cxn>
                <a:cxn ang="0">
                  <a:pos x="105" y="38"/>
                </a:cxn>
                <a:cxn ang="0">
                  <a:pos x="103" y="23"/>
                </a:cxn>
                <a:cxn ang="0">
                  <a:pos x="95" y="13"/>
                </a:cxn>
                <a:cxn ang="0">
                  <a:pos x="81" y="5"/>
                </a:cxn>
                <a:cxn ang="0">
                  <a:pos x="68" y="1"/>
                </a:cxn>
                <a:cxn ang="0">
                  <a:pos x="58" y="0"/>
                </a:cxn>
                <a:cxn ang="0">
                  <a:pos x="47" y="0"/>
                </a:cxn>
                <a:cxn ang="0">
                  <a:pos x="37" y="1"/>
                </a:cxn>
                <a:cxn ang="0">
                  <a:pos x="29" y="5"/>
                </a:cxn>
                <a:cxn ang="0">
                  <a:pos x="20" y="10"/>
                </a:cxn>
                <a:cxn ang="0">
                  <a:pos x="12" y="16"/>
                </a:cxn>
                <a:cxn ang="0">
                  <a:pos x="7" y="25"/>
                </a:cxn>
                <a:cxn ang="0">
                  <a:pos x="4" y="36"/>
                </a:cxn>
                <a:cxn ang="0">
                  <a:pos x="2" y="46"/>
                </a:cxn>
                <a:cxn ang="0">
                  <a:pos x="0" y="58"/>
                </a:cxn>
                <a:cxn ang="0">
                  <a:pos x="2" y="68"/>
                </a:cxn>
                <a:cxn ang="0">
                  <a:pos x="9" y="77"/>
                </a:cxn>
                <a:cxn ang="0">
                  <a:pos x="15" y="82"/>
                </a:cxn>
                <a:cxn ang="0">
                  <a:pos x="24" y="87"/>
                </a:cxn>
                <a:cxn ang="0">
                  <a:pos x="32" y="92"/>
                </a:cxn>
                <a:cxn ang="0">
                  <a:pos x="40" y="96"/>
                </a:cxn>
                <a:cxn ang="0">
                  <a:pos x="50" y="97"/>
                </a:cxn>
                <a:cxn ang="0">
                  <a:pos x="57" y="99"/>
                </a:cxn>
                <a:cxn ang="0">
                  <a:pos x="63" y="97"/>
                </a:cxn>
                <a:cxn ang="0">
                  <a:pos x="67" y="94"/>
                </a:cxn>
                <a:cxn ang="0">
                  <a:pos x="60" y="86"/>
                </a:cxn>
                <a:cxn ang="0">
                  <a:pos x="52" y="77"/>
                </a:cxn>
                <a:cxn ang="0">
                  <a:pos x="45" y="68"/>
                </a:cxn>
                <a:cxn ang="0">
                  <a:pos x="40" y="56"/>
                </a:cxn>
              </a:cxnLst>
              <a:rect l="0" t="0" r="r" b="b"/>
              <a:pathLst>
                <a:path w="106" h="99">
                  <a:moveTo>
                    <a:pt x="40" y="56"/>
                  </a:moveTo>
                  <a:lnTo>
                    <a:pt x="40" y="44"/>
                  </a:lnTo>
                  <a:lnTo>
                    <a:pt x="45" y="36"/>
                  </a:lnTo>
                  <a:lnTo>
                    <a:pt x="57" y="34"/>
                  </a:lnTo>
                  <a:lnTo>
                    <a:pt x="70" y="38"/>
                  </a:lnTo>
                  <a:lnTo>
                    <a:pt x="70" y="41"/>
                  </a:lnTo>
                  <a:lnTo>
                    <a:pt x="70" y="44"/>
                  </a:lnTo>
                  <a:lnTo>
                    <a:pt x="70" y="48"/>
                  </a:lnTo>
                  <a:lnTo>
                    <a:pt x="70" y="51"/>
                  </a:lnTo>
                  <a:lnTo>
                    <a:pt x="73" y="58"/>
                  </a:lnTo>
                  <a:lnTo>
                    <a:pt x="80" y="61"/>
                  </a:lnTo>
                  <a:lnTo>
                    <a:pt x="86" y="64"/>
                  </a:lnTo>
                  <a:lnTo>
                    <a:pt x="93" y="63"/>
                  </a:lnTo>
                  <a:lnTo>
                    <a:pt x="100" y="59"/>
                  </a:lnTo>
                  <a:lnTo>
                    <a:pt x="105" y="53"/>
                  </a:lnTo>
                  <a:lnTo>
                    <a:pt x="106" y="46"/>
                  </a:lnTo>
                  <a:lnTo>
                    <a:pt x="105" y="38"/>
                  </a:lnTo>
                  <a:lnTo>
                    <a:pt x="103" y="23"/>
                  </a:lnTo>
                  <a:lnTo>
                    <a:pt x="95" y="13"/>
                  </a:lnTo>
                  <a:lnTo>
                    <a:pt x="81" y="5"/>
                  </a:lnTo>
                  <a:lnTo>
                    <a:pt x="68" y="1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7" y="1"/>
                  </a:lnTo>
                  <a:lnTo>
                    <a:pt x="29" y="5"/>
                  </a:lnTo>
                  <a:lnTo>
                    <a:pt x="20" y="10"/>
                  </a:lnTo>
                  <a:lnTo>
                    <a:pt x="12" y="16"/>
                  </a:lnTo>
                  <a:lnTo>
                    <a:pt x="7" y="25"/>
                  </a:lnTo>
                  <a:lnTo>
                    <a:pt x="4" y="36"/>
                  </a:lnTo>
                  <a:lnTo>
                    <a:pt x="2" y="46"/>
                  </a:lnTo>
                  <a:lnTo>
                    <a:pt x="0" y="58"/>
                  </a:lnTo>
                  <a:lnTo>
                    <a:pt x="2" y="68"/>
                  </a:lnTo>
                  <a:lnTo>
                    <a:pt x="9" y="77"/>
                  </a:lnTo>
                  <a:lnTo>
                    <a:pt x="15" y="82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0" y="96"/>
                  </a:lnTo>
                  <a:lnTo>
                    <a:pt x="50" y="97"/>
                  </a:lnTo>
                  <a:lnTo>
                    <a:pt x="57" y="99"/>
                  </a:lnTo>
                  <a:lnTo>
                    <a:pt x="63" y="97"/>
                  </a:lnTo>
                  <a:lnTo>
                    <a:pt x="67" y="94"/>
                  </a:lnTo>
                  <a:lnTo>
                    <a:pt x="60" y="86"/>
                  </a:lnTo>
                  <a:lnTo>
                    <a:pt x="52" y="77"/>
                  </a:lnTo>
                  <a:lnTo>
                    <a:pt x="45" y="68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42" y="404"/>
              <a:ext cx="39" cy="41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45" y="41"/>
                </a:cxn>
                <a:cxn ang="0">
                  <a:pos x="50" y="48"/>
                </a:cxn>
                <a:cxn ang="0">
                  <a:pos x="58" y="51"/>
                </a:cxn>
                <a:cxn ang="0">
                  <a:pos x="66" y="51"/>
                </a:cxn>
                <a:cxn ang="0">
                  <a:pos x="76" y="46"/>
                </a:cxn>
                <a:cxn ang="0">
                  <a:pos x="80" y="41"/>
                </a:cxn>
                <a:cxn ang="0">
                  <a:pos x="80" y="34"/>
                </a:cxn>
                <a:cxn ang="0">
                  <a:pos x="78" y="28"/>
                </a:cxn>
                <a:cxn ang="0">
                  <a:pos x="76" y="21"/>
                </a:cxn>
                <a:cxn ang="0">
                  <a:pos x="68" y="11"/>
                </a:cxn>
                <a:cxn ang="0">
                  <a:pos x="56" y="5"/>
                </a:cxn>
                <a:cxn ang="0">
                  <a:pos x="45" y="1"/>
                </a:cxn>
                <a:cxn ang="0">
                  <a:pos x="38" y="1"/>
                </a:cxn>
                <a:cxn ang="0">
                  <a:pos x="33" y="0"/>
                </a:cxn>
                <a:cxn ang="0">
                  <a:pos x="22" y="1"/>
                </a:cxn>
                <a:cxn ang="0">
                  <a:pos x="10" y="9"/>
                </a:cxn>
                <a:cxn ang="0">
                  <a:pos x="0" y="34"/>
                </a:cxn>
                <a:cxn ang="0">
                  <a:pos x="0" y="49"/>
                </a:cxn>
                <a:cxn ang="0">
                  <a:pos x="3" y="62"/>
                </a:cxn>
                <a:cxn ang="0">
                  <a:pos x="10" y="71"/>
                </a:cxn>
                <a:cxn ang="0">
                  <a:pos x="20" y="77"/>
                </a:cxn>
                <a:cxn ang="0">
                  <a:pos x="30" y="81"/>
                </a:cxn>
                <a:cxn ang="0">
                  <a:pos x="42" y="82"/>
                </a:cxn>
                <a:cxn ang="0">
                  <a:pos x="51" y="81"/>
                </a:cxn>
                <a:cxn ang="0">
                  <a:pos x="61" y="77"/>
                </a:cxn>
                <a:cxn ang="0">
                  <a:pos x="45" y="66"/>
                </a:cxn>
                <a:cxn ang="0">
                  <a:pos x="37" y="54"/>
                </a:cxn>
                <a:cxn ang="0">
                  <a:pos x="32" y="46"/>
                </a:cxn>
                <a:cxn ang="0">
                  <a:pos x="32" y="43"/>
                </a:cxn>
              </a:cxnLst>
              <a:rect l="0" t="0" r="r" b="b"/>
              <a:pathLst>
                <a:path w="80" h="82">
                  <a:moveTo>
                    <a:pt x="32" y="43"/>
                  </a:moveTo>
                  <a:lnTo>
                    <a:pt x="45" y="41"/>
                  </a:lnTo>
                  <a:lnTo>
                    <a:pt x="50" y="48"/>
                  </a:lnTo>
                  <a:lnTo>
                    <a:pt x="58" y="51"/>
                  </a:lnTo>
                  <a:lnTo>
                    <a:pt x="66" y="51"/>
                  </a:lnTo>
                  <a:lnTo>
                    <a:pt x="76" y="46"/>
                  </a:lnTo>
                  <a:lnTo>
                    <a:pt x="80" y="41"/>
                  </a:lnTo>
                  <a:lnTo>
                    <a:pt x="80" y="34"/>
                  </a:lnTo>
                  <a:lnTo>
                    <a:pt x="78" y="28"/>
                  </a:lnTo>
                  <a:lnTo>
                    <a:pt x="76" y="21"/>
                  </a:lnTo>
                  <a:lnTo>
                    <a:pt x="68" y="11"/>
                  </a:lnTo>
                  <a:lnTo>
                    <a:pt x="56" y="5"/>
                  </a:lnTo>
                  <a:lnTo>
                    <a:pt x="45" y="1"/>
                  </a:lnTo>
                  <a:lnTo>
                    <a:pt x="38" y="1"/>
                  </a:lnTo>
                  <a:lnTo>
                    <a:pt x="33" y="0"/>
                  </a:lnTo>
                  <a:lnTo>
                    <a:pt x="22" y="1"/>
                  </a:lnTo>
                  <a:lnTo>
                    <a:pt x="10" y="9"/>
                  </a:lnTo>
                  <a:lnTo>
                    <a:pt x="0" y="34"/>
                  </a:lnTo>
                  <a:lnTo>
                    <a:pt x="0" y="49"/>
                  </a:lnTo>
                  <a:lnTo>
                    <a:pt x="3" y="62"/>
                  </a:lnTo>
                  <a:lnTo>
                    <a:pt x="10" y="71"/>
                  </a:lnTo>
                  <a:lnTo>
                    <a:pt x="20" y="77"/>
                  </a:lnTo>
                  <a:lnTo>
                    <a:pt x="30" y="81"/>
                  </a:lnTo>
                  <a:lnTo>
                    <a:pt x="42" y="82"/>
                  </a:lnTo>
                  <a:lnTo>
                    <a:pt x="51" y="81"/>
                  </a:lnTo>
                  <a:lnTo>
                    <a:pt x="61" y="77"/>
                  </a:lnTo>
                  <a:lnTo>
                    <a:pt x="45" y="66"/>
                  </a:lnTo>
                  <a:lnTo>
                    <a:pt x="37" y="54"/>
                  </a:lnTo>
                  <a:lnTo>
                    <a:pt x="32" y="46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216" y="1294"/>
              <a:ext cx="715" cy="97"/>
            </a:xfrm>
            <a:custGeom>
              <a:avLst/>
              <a:gdLst/>
              <a:ahLst/>
              <a:cxnLst>
                <a:cxn ang="0">
                  <a:pos x="1093" y="114"/>
                </a:cxn>
                <a:cxn ang="0">
                  <a:pos x="1076" y="137"/>
                </a:cxn>
                <a:cxn ang="0">
                  <a:pos x="1091" y="144"/>
                </a:cxn>
                <a:cxn ang="0">
                  <a:pos x="1172" y="142"/>
                </a:cxn>
                <a:cxn ang="0">
                  <a:pos x="1253" y="137"/>
                </a:cxn>
                <a:cxn ang="0">
                  <a:pos x="1319" y="145"/>
                </a:cxn>
                <a:cxn ang="0">
                  <a:pos x="1347" y="124"/>
                </a:cxn>
                <a:cxn ang="0">
                  <a:pos x="1324" y="87"/>
                </a:cxn>
                <a:cxn ang="0">
                  <a:pos x="1333" y="79"/>
                </a:cxn>
                <a:cxn ang="0">
                  <a:pos x="1366" y="76"/>
                </a:cxn>
                <a:cxn ang="0">
                  <a:pos x="1397" y="73"/>
                </a:cxn>
                <a:cxn ang="0">
                  <a:pos x="1430" y="43"/>
                </a:cxn>
                <a:cxn ang="0">
                  <a:pos x="1407" y="6"/>
                </a:cxn>
                <a:cxn ang="0">
                  <a:pos x="1337" y="3"/>
                </a:cxn>
                <a:cxn ang="0">
                  <a:pos x="1202" y="16"/>
                </a:cxn>
                <a:cxn ang="0">
                  <a:pos x="1064" y="30"/>
                </a:cxn>
                <a:cxn ang="0">
                  <a:pos x="927" y="43"/>
                </a:cxn>
                <a:cxn ang="0">
                  <a:pos x="791" y="58"/>
                </a:cxn>
                <a:cxn ang="0">
                  <a:pos x="654" y="71"/>
                </a:cxn>
                <a:cxn ang="0">
                  <a:pos x="550" y="74"/>
                </a:cxn>
                <a:cxn ang="0">
                  <a:pos x="441" y="69"/>
                </a:cxn>
                <a:cxn ang="0">
                  <a:pos x="331" y="64"/>
                </a:cxn>
                <a:cxn ang="0">
                  <a:pos x="222" y="63"/>
                </a:cxn>
                <a:cxn ang="0">
                  <a:pos x="115" y="74"/>
                </a:cxn>
                <a:cxn ang="0">
                  <a:pos x="58" y="86"/>
                </a:cxn>
                <a:cxn ang="0">
                  <a:pos x="29" y="96"/>
                </a:cxn>
                <a:cxn ang="0">
                  <a:pos x="2" y="116"/>
                </a:cxn>
                <a:cxn ang="0">
                  <a:pos x="5" y="134"/>
                </a:cxn>
                <a:cxn ang="0">
                  <a:pos x="20" y="137"/>
                </a:cxn>
                <a:cxn ang="0">
                  <a:pos x="73" y="140"/>
                </a:cxn>
                <a:cxn ang="0">
                  <a:pos x="168" y="140"/>
                </a:cxn>
                <a:cxn ang="0">
                  <a:pos x="159" y="152"/>
                </a:cxn>
                <a:cxn ang="0">
                  <a:pos x="169" y="173"/>
                </a:cxn>
                <a:cxn ang="0">
                  <a:pos x="220" y="178"/>
                </a:cxn>
                <a:cxn ang="0">
                  <a:pos x="343" y="187"/>
                </a:cxn>
                <a:cxn ang="0">
                  <a:pos x="431" y="193"/>
                </a:cxn>
                <a:cxn ang="0">
                  <a:pos x="467" y="183"/>
                </a:cxn>
                <a:cxn ang="0">
                  <a:pos x="480" y="142"/>
                </a:cxn>
                <a:cxn ang="0">
                  <a:pos x="450" y="122"/>
                </a:cxn>
                <a:cxn ang="0">
                  <a:pos x="570" y="119"/>
                </a:cxn>
                <a:cxn ang="0">
                  <a:pos x="694" y="116"/>
                </a:cxn>
                <a:cxn ang="0">
                  <a:pos x="820" y="112"/>
                </a:cxn>
                <a:cxn ang="0">
                  <a:pos x="947" y="107"/>
                </a:cxn>
                <a:cxn ang="0">
                  <a:pos x="1073" y="102"/>
                </a:cxn>
              </a:cxnLst>
              <a:rect l="0" t="0" r="r" b="b"/>
              <a:pathLst>
                <a:path w="1432" h="193">
                  <a:moveTo>
                    <a:pt x="1112" y="101"/>
                  </a:moveTo>
                  <a:lnTo>
                    <a:pt x="1106" y="104"/>
                  </a:lnTo>
                  <a:lnTo>
                    <a:pt x="1093" y="114"/>
                  </a:lnTo>
                  <a:lnTo>
                    <a:pt x="1079" y="124"/>
                  </a:lnTo>
                  <a:lnTo>
                    <a:pt x="1074" y="132"/>
                  </a:lnTo>
                  <a:lnTo>
                    <a:pt x="1076" y="137"/>
                  </a:lnTo>
                  <a:lnTo>
                    <a:pt x="1081" y="142"/>
                  </a:lnTo>
                  <a:lnTo>
                    <a:pt x="1084" y="144"/>
                  </a:lnTo>
                  <a:lnTo>
                    <a:pt x="1091" y="144"/>
                  </a:lnTo>
                  <a:lnTo>
                    <a:pt x="1117" y="145"/>
                  </a:lnTo>
                  <a:lnTo>
                    <a:pt x="1146" y="144"/>
                  </a:lnTo>
                  <a:lnTo>
                    <a:pt x="1172" y="142"/>
                  </a:lnTo>
                  <a:lnTo>
                    <a:pt x="1198" y="139"/>
                  </a:lnTo>
                  <a:lnTo>
                    <a:pt x="1227" y="137"/>
                  </a:lnTo>
                  <a:lnTo>
                    <a:pt x="1253" y="137"/>
                  </a:lnTo>
                  <a:lnTo>
                    <a:pt x="1280" y="139"/>
                  </a:lnTo>
                  <a:lnTo>
                    <a:pt x="1306" y="144"/>
                  </a:lnTo>
                  <a:lnTo>
                    <a:pt x="1319" y="145"/>
                  </a:lnTo>
                  <a:lnTo>
                    <a:pt x="1331" y="142"/>
                  </a:lnTo>
                  <a:lnTo>
                    <a:pt x="1341" y="135"/>
                  </a:lnTo>
                  <a:lnTo>
                    <a:pt x="1347" y="124"/>
                  </a:lnTo>
                  <a:lnTo>
                    <a:pt x="1347" y="111"/>
                  </a:lnTo>
                  <a:lnTo>
                    <a:pt x="1337" y="97"/>
                  </a:lnTo>
                  <a:lnTo>
                    <a:pt x="1324" y="87"/>
                  </a:lnTo>
                  <a:lnTo>
                    <a:pt x="1309" y="81"/>
                  </a:lnTo>
                  <a:lnTo>
                    <a:pt x="1321" y="79"/>
                  </a:lnTo>
                  <a:lnTo>
                    <a:pt x="1333" y="79"/>
                  </a:lnTo>
                  <a:lnTo>
                    <a:pt x="1344" y="78"/>
                  </a:lnTo>
                  <a:lnTo>
                    <a:pt x="1354" y="76"/>
                  </a:lnTo>
                  <a:lnTo>
                    <a:pt x="1366" y="76"/>
                  </a:lnTo>
                  <a:lnTo>
                    <a:pt x="1376" y="74"/>
                  </a:lnTo>
                  <a:lnTo>
                    <a:pt x="1387" y="74"/>
                  </a:lnTo>
                  <a:lnTo>
                    <a:pt x="1397" y="73"/>
                  </a:lnTo>
                  <a:lnTo>
                    <a:pt x="1412" y="68"/>
                  </a:lnTo>
                  <a:lnTo>
                    <a:pt x="1424" y="58"/>
                  </a:lnTo>
                  <a:lnTo>
                    <a:pt x="1430" y="43"/>
                  </a:lnTo>
                  <a:lnTo>
                    <a:pt x="1432" y="28"/>
                  </a:lnTo>
                  <a:lnTo>
                    <a:pt x="1424" y="15"/>
                  </a:lnTo>
                  <a:lnTo>
                    <a:pt x="1407" y="6"/>
                  </a:lnTo>
                  <a:lnTo>
                    <a:pt x="1390" y="1"/>
                  </a:lnTo>
                  <a:lnTo>
                    <a:pt x="1384" y="0"/>
                  </a:lnTo>
                  <a:lnTo>
                    <a:pt x="1337" y="3"/>
                  </a:lnTo>
                  <a:lnTo>
                    <a:pt x="1293" y="8"/>
                  </a:lnTo>
                  <a:lnTo>
                    <a:pt x="1246" y="11"/>
                  </a:lnTo>
                  <a:lnTo>
                    <a:pt x="1202" y="16"/>
                  </a:lnTo>
                  <a:lnTo>
                    <a:pt x="1155" y="20"/>
                  </a:lnTo>
                  <a:lnTo>
                    <a:pt x="1111" y="25"/>
                  </a:lnTo>
                  <a:lnTo>
                    <a:pt x="1064" y="30"/>
                  </a:lnTo>
                  <a:lnTo>
                    <a:pt x="1020" y="35"/>
                  </a:lnTo>
                  <a:lnTo>
                    <a:pt x="973" y="40"/>
                  </a:lnTo>
                  <a:lnTo>
                    <a:pt x="927" y="43"/>
                  </a:lnTo>
                  <a:lnTo>
                    <a:pt x="882" y="48"/>
                  </a:lnTo>
                  <a:lnTo>
                    <a:pt x="836" y="53"/>
                  </a:lnTo>
                  <a:lnTo>
                    <a:pt x="791" y="58"/>
                  </a:lnTo>
                  <a:lnTo>
                    <a:pt x="745" y="63"/>
                  </a:lnTo>
                  <a:lnTo>
                    <a:pt x="700" y="66"/>
                  </a:lnTo>
                  <a:lnTo>
                    <a:pt x="654" y="71"/>
                  </a:lnTo>
                  <a:lnTo>
                    <a:pt x="619" y="73"/>
                  </a:lnTo>
                  <a:lnTo>
                    <a:pt x="585" y="74"/>
                  </a:lnTo>
                  <a:lnTo>
                    <a:pt x="550" y="74"/>
                  </a:lnTo>
                  <a:lnTo>
                    <a:pt x="513" y="73"/>
                  </a:lnTo>
                  <a:lnTo>
                    <a:pt x="477" y="73"/>
                  </a:lnTo>
                  <a:lnTo>
                    <a:pt x="441" y="69"/>
                  </a:lnTo>
                  <a:lnTo>
                    <a:pt x="404" y="68"/>
                  </a:lnTo>
                  <a:lnTo>
                    <a:pt x="368" y="66"/>
                  </a:lnTo>
                  <a:lnTo>
                    <a:pt x="331" y="64"/>
                  </a:lnTo>
                  <a:lnTo>
                    <a:pt x="295" y="63"/>
                  </a:lnTo>
                  <a:lnTo>
                    <a:pt x="259" y="63"/>
                  </a:lnTo>
                  <a:lnTo>
                    <a:pt x="222" y="63"/>
                  </a:lnTo>
                  <a:lnTo>
                    <a:pt x="186" y="66"/>
                  </a:lnTo>
                  <a:lnTo>
                    <a:pt x="149" y="69"/>
                  </a:lnTo>
                  <a:lnTo>
                    <a:pt x="115" y="74"/>
                  </a:lnTo>
                  <a:lnTo>
                    <a:pt x="80" y="81"/>
                  </a:lnTo>
                  <a:lnTo>
                    <a:pt x="70" y="83"/>
                  </a:lnTo>
                  <a:lnTo>
                    <a:pt x="58" y="86"/>
                  </a:lnTo>
                  <a:lnTo>
                    <a:pt x="48" y="87"/>
                  </a:lnTo>
                  <a:lnTo>
                    <a:pt x="38" y="91"/>
                  </a:lnTo>
                  <a:lnTo>
                    <a:pt x="29" y="96"/>
                  </a:lnTo>
                  <a:lnTo>
                    <a:pt x="19" y="101"/>
                  </a:lnTo>
                  <a:lnTo>
                    <a:pt x="10" y="107"/>
                  </a:lnTo>
                  <a:lnTo>
                    <a:pt x="2" y="116"/>
                  </a:lnTo>
                  <a:lnTo>
                    <a:pt x="0" y="121"/>
                  </a:lnTo>
                  <a:lnTo>
                    <a:pt x="2" y="127"/>
                  </a:lnTo>
                  <a:lnTo>
                    <a:pt x="5" y="134"/>
                  </a:lnTo>
                  <a:lnTo>
                    <a:pt x="9" y="135"/>
                  </a:lnTo>
                  <a:lnTo>
                    <a:pt x="12" y="135"/>
                  </a:lnTo>
                  <a:lnTo>
                    <a:pt x="20" y="137"/>
                  </a:lnTo>
                  <a:lnTo>
                    <a:pt x="33" y="137"/>
                  </a:lnTo>
                  <a:lnTo>
                    <a:pt x="52" y="139"/>
                  </a:lnTo>
                  <a:lnTo>
                    <a:pt x="73" y="140"/>
                  </a:lnTo>
                  <a:lnTo>
                    <a:pt x="101" y="140"/>
                  </a:lnTo>
                  <a:lnTo>
                    <a:pt x="133" y="140"/>
                  </a:lnTo>
                  <a:lnTo>
                    <a:pt x="168" y="140"/>
                  </a:lnTo>
                  <a:lnTo>
                    <a:pt x="166" y="142"/>
                  </a:lnTo>
                  <a:lnTo>
                    <a:pt x="163" y="145"/>
                  </a:lnTo>
                  <a:lnTo>
                    <a:pt x="159" y="152"/>
                  </a:lnTo>
                  <a:lnTo>
                    <a:pt x="159" y="160"/>
                  </a:lnTo>
                  <a:lnTo>
                    <a:pt x="163" y="169"/>
                  </a:lnTo>
                  <a:lnTo>
                    <a:pt x="169" y="173"/>
                  </a:lnTo>
                  <a:lnTo>
                    <a:pt x="177" y="177"/>
                  </a:lnTo>
                  <a:lnTo>
                    <a:pt x="186" y="177"/>
                  </a:lnTo>
                  <a:lnTo>
                    <a:pt x="220" y="178"/>
                  </a:lnTo>
                  <a:lnTo>
                    <a:pt x="260" y="180"/>
                  </a:lnTo>
                  <a:lnTo>
                    <a:pt x="302" y="183"/>
                  </a:lnTo>
                  <a:lnTo>
                    <a:pt x="343" y="187"/>
                  </a:lnTo>
                  <a:lnTo>
                    <a:pt x="379" y="188"/>
                  </a:lnTo>
                  <a:lnTo>
                    <a:pt x="409" y="192"/>
                  </a:lnTo>
                  <a:lnTo>
                    <a:pt x="431" y="193"/>
                  </a:lnTo>
                  <a:lnTo>
                    <a:pt x="437" y="193"/>
                  </a:lnTo>
                  <a:lnTo>
                    <a:pt x="452" y="192"/>
                  </a:lnTo>
                  <a:lnTo>
                    <a:pt x="467" y="183"/>
                  </a:lnTo>
                  <a:lnTo>
                    <a:pt x="475" y="172"/>
                  </a:lnTo>
                  <a:lnTo>
                    <a:pt x="480" y="157"/>
                  </a:lnTo>
                  <a:lnTo>
                    <a:pt x="480" y="142"/>
                  </a:lnTo>
                  <a:lnTo>
                    <a:pt x="475" y="132"/>
                  </a:lnTo>
                  <a:lnTo>
                    <a:pt x="465" y="126"/>
                  </a:lnTo>
                  <a:lnTo>
                    <a:pt x="450" y="122"/>
                  </a:lnTo>
                  <a:lnTo>
                    <a:pt x="489" y="121"/>
                  </a:lnTo>
                  <a:lnTo>
                    <a:pt x="528" y="121"/>
                  </a:lnTo>
                  <a:lnTo>
                    <a:pt x="570" y="119"/>
                  </a:lnTo>
                  <a:lnTo>
                    <a:pt x="609" y="117"/>
                  </a:lnTo>
                  <a:lnTo>
                    <a:pt x="651" y="117"/>
                  </a:lnTo>
                  <a:lnTo>
                    <a:pt x="694" y="116"/>
                  </a:lnTo>
                  <a:lnTo>
                    <a:pt x="735" y="114"/>
                  </a:lnTo>
                  <a:lnTo>
                    <a:pt x="778" y="114"/>
                  </a:lnTo>
                  <a:lnTo>
                    <a:pt x="820" y="112"/>
                  </a:lnTo>
                  <a:lnTo>
                    <a:pt x="863" y="111"/>
                  </a:lnTo>
                  <a:lnTo>
                    <a:pt x="906" y="109"/>
                  </a:lnTo>
                  <a:lnTo>
                    <a:pt x="947" y="107"/>
                  </a:lnTo>
                  <a:lnTo>
                    <a:pt x="990" y="106"/>
                  </a:lnTo>
                  <a:lnTo>
                    <a:pt x="1031" y="104"/>
                  </a:lnTo>
                  <a:lnTo>
                    <a:pt x="1073" y="102"/>
                  </a:lnTo>
                  <a:lnTo>
                    <a:pt x="1112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 rot="3318884">
            <a:off x="4781551" y="1774825"/>
            <a:ext cx="1276350" cy="854075"/>
            <a:chOff x="2256" y="672"/>
            <a:chExt cx="576" cy="338"/>
          </a:xfrm>
        </p:grpSpPr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256" y="672"/>
              <a:ext cx="517" cy="304"/>
            </a:xfrm>
            <a:custGeom>
              <a:avLst/>
              <a:gdLst/>
              <a:ahLst/>
              <a:cxnLst>
                <a:cxn ang="0">
                  <a:pos x="284" y="119"/>
                </a:cxn>
                <a:cxn ang="0">
                  <a:pos x="291" y="100"/>
                </a:cxn>
                <a:cxn ang="0">
                  <a:pos x="289" y="91"/>
                </a:cxn>
                <a:cxn ang="0">
                  <a:pos x="268" y="91"/>
                </a:cxn>
                <a:cxn ang="0">
                  <a:pos x="246" y="92"/>
                </a:cxn>
                <a:cxn ang="0">
                  <a:pos x="226" y="91"/>
                </a:cxn>
                <a:cxn ang="0">
                  <a:pos x="210" y="86"/>
                </a:cxn>
                <a:cxn ang="0">
                  <a:pos x="198" y="71"/>
                </a:cxn>
                <a:cxn ang="0">
                  <a:pos x="176" y="55"/>
                </a:cxn>
                <a:cxn ang="0">
                  <a:pos x="149" y="37"/>
                </a:cxn>
                <a:cxn ang="0">
                  <a:pos x="123" y="18"/>
                </a:cxn>
                <a:cxn ang="0">
                  <a:pos x="102" y="6"/>
                </a:cxn>
                <a:cxn ang="0">
                  <a:pos x="86" y="0"/>
                </a:cxn>
                <a:cxn ang="0">
                  <a:pos x="66" y="6"/>
                </a:cxn>
                <a:cxn ang="0">
                  <a:pos x="43" y="20"/>
                </a:cxn>
                <a:cxn ang="0">
                  <a:pos x="22" y="32"/>
                </a:cxn>
                <a:cxn ang="0">
                  <a:pos x="9" y="42"/>
                </a:cxn>
                <a:cxn ang="0">
                  <a:pos x="2" y="45"/>
                </a:cxn>
                <a:cxn ang="0">
                  <a:pos x="13" y="48"/>
                </a:cxn>
                <a:cxn ang="0">
                  <a:pos x="36" y="56"/>
                </a:cxn>
                <a:cxn ang="0">
                  <a:pos x="58" y="69"/>
                </a:cxn>
                <a:cxn ang="0">
                  <a:pos x="78" y="85"/>
                </a:cxn>
                <a:cxn ang="0">
                  <a:pos x="99" y="103"/>
                </a:cxn>
                <a:cxn ang="0">
                  <a:pos x="112" y="126"/>
                </a:cxn>
                <a:cxn ang="0">
                  <a:pos x="124" y="140"/>
                </a:cxn>
                <a:cxn ang="0">
                  <a:pos x="143" y="144"/>
                </a:cxn>
                <a:cxn ang="0">
                  <a:pos x="160" y="150"/>
                </a:cxn>
                <a:cxn ang="0">
                  <a:pos x="177" y="157"/>
                </a:cxn>
                <a:cxn ang="0">
                  <a:pos x="188" y="164"/>
                </a:cxn>
                <a:cxn ang="0">
                  <a:pos x="188" y="169"/>
                </a:cxn>
                <a:cxn ang="0">
                  <a:pos x="192" y="172"/>
                </a:cxn>
                <a:cxn ang="0">
                  <a:pos x="202" y="173"/>
                </a:cxn>
                <a:cxn ang="0">
                  <a:pos x="206" y="174"/>
                </a:cxn>
                <a:cxn ang="0">
                  <a:pos x="208" y="174"/>
                </a:cxn>
                <a:cxn ang="0">
                  <a:pos x="220" y="173"/>
                </a:cxn>
                <a:cxn ang="0">
                  <a:pos x="241" y="172"/>
                </a:cxn>
                <a:cxn ang="0">
                  <a:pos x="264" y="170"/>
                </a:cxn>
                <a:cxn ang="0">
                  <a:pos x="284" y="167"/>
                </a:cxn>
                <a:cxn ang="0">
                  <a:pos x="293" y="160"/>
                </a:cxn>
                <a:cxn ang="0">
                  <a:pos x="291" y="147"/>
                </a:cxn>
                <a:cxn ang="0">
                  <a:pos x="290" y="139"/>
                </a:cxn>
                <a:cxn ang="0">
                  <a:pos x="286" y="134"/>
                </a:cxn>
              </a:cxnLst>
              <a:rect l="0" t="0" r="r" b="b"/>
              <a:pathLst>
                <a:path w="299" h="175">
                  <a:moveTo>
                    <a:pt x="284" y="130"/>
                  </a:moveTo>
                  <a:lnTo>
                    <a:pt x="284" y="119"/>
                  </a:lnTo>
                  <a:lnTo>
                    <a:pt x="287" y="109"/>
                  </a:lnTo>
                  <a:lnTo>
                    <a:pt x="291" y="100"/>
                  </a:lnTo>
                  <a:lnTo>
                    <a:pt x="299" y="92"/>
                  </a:lnTo>
                  <a:lnTo>
                    <a:pt x="289" y="91"/>
                  </a:lnTo>
                  <a:lnTo>
                    <a:pt x="279" y="91"/>
                  </a:lnTo>
                  <a:lnTo>
                    <a:pt x="268" y="91"/>
                  </a:lnTo>
                  <a:lnTo>
                    <a:pt x="258" y="91"/>
                  </a:lnTo>
                  <a:lnTo>
                    <a:pt x="246" y="92"/>
                  </a:lnTo>
                  <a:lnTo>
                    <a:pt x="236" y="92"/>
                  </a:lnTo>
                  <a:lnTo>
                    <a:pt x="226" y="91"/>
                  </a:lnTo>
                  <a:lnTo>
                    <a:pt x="215" y="90"/>
                  </a:lnTo>
                  <a:lnTo>
                    <a:pt x="210" y="86"/>
                  </a:lnTo>
                  <a:lnTo>
                    <a:pt x="204" y="79"/>
                  </a:lnTo>
                  <a:lnTo>
                    <a:pt x="198" y="71"/>
                  </a:lnTo>
                  <a:lnTo>
                    <a:pt x="190" y="65"/>
                  </a:lnTo>
                  <a:lnTo>
                    <a:pt x="176" y="55"/>
                  </a:lnTo>
                  <a:lnTo>
                    <a:pt x="162" y="46"/>
                  </a:lnTo>
                  <a:lnTo>
                    <a:pt x="149" y="37"/>
                  </a:lnTo>
                  <a:lnTo>
                    <a:pt x="136" y="28"/>
                  </a:lnTo>
                  <a:lnTo>
                    <a:pt x="123" y="18"/>
                  </a:lnTo>
                  <a:lnTo>
                    <a:pt x="113" y="12"/>
                  </a:lnTo>
                  <a:lnTo>
                    <a:pt x="102" y="6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6" y="2"/>
                  </a:lnTo>
                  <a:lnTo>
                    <a:pt x="66" y="6"/>
                  </a:lnTo>
                  <a:lnTo>
                    <a:pt x="54" y="13"/>
                  </a:lnTo>
                  <a:lnTo>
                    <a:pt x="43" y="20"/>
                  </a:lnTo>
                  <a:lnTo>
                    <a:pt x="31" y="27"/>
                  </a:lnTo>
                  <a:lnTo>
                    <a:pt x="22" y="32"/>
                  </a:lnTo>
                  <a:lnTo>
                    <a:pt x="14" y="38"/>
                  </a:lnTo>
                  <a:lnTo>
                    <a:pt x="9" y="42"/>
                  </a:lnTo>
                  <a:lnTo>
                    <a:pt x="6" y="44"/>
                  </a:lnTo>
                  <a:lnTo>
                    <a:pt x="2" y="45"/>
                  </a:lnTo>
                  <a:lnTo>
                    <a:pt x="0" y="47"/>
                  </a:lnTo>
                  <a:lnTo>
                    <a:pt x="13" y="48"/>
                  </a:lnTo>
                  <a:lnTo>
                    <a:pt x="24" y="52"/>
                  </a:lnTo>
                  <a:lnTo>
                    <a:pt x="36" y="56"/>
                  </a:lnTo>
                  <a:lnTo>
                    <a:pt x="46" y="62"/>
                  </a:lnTo>
                  <a:lnTo>
                    <a:pt x="58" y="69"/>
                  </a:lnTo>
                  <a:lnTo>
                    <a:pt x="68" y="77"/>
                  </a:lnTo>
                  <a:lnTo>
                    <a:pt x="78" y="85"/>
                  </a:lnTo>
                  <a:lnTo>
                    <a:pt x="89" y="93"/>
                  </a:lnTo>
                  <a:lnTo>
                    <a:pt x="99" y="103"/>
                  </a:lnTo>
                  <a:lnTo>
                    <a:pt x="106" y="113"/>
                  </a:lnTo>
                  <a:lnTo>
                    <a:pt x="112" y="126"/>
                  </a:lnTo>
                  <a:lnTo>
                    <a:pt x="115" y="139"/>
                  </a:lnTo>
                  <a:lnTo>
                    <a:pt x="124" y="140"/>
                  </a:lnTo>
                  <a:lnTo>
                    <a:pt x="134" y="142"/>
                  </a:lnTo>
                  <a:lnTo>
                    <a:pt x="143" y="144"/>
                  </a:lnTo>
                  <a:lnTo>
                    <a:pt x="151" y="146"/>
                  </a:lnTo>
                  <a:lnTo>
                    <a:pt x="160" y="150"/>
                  </a:lnTo>
                  <a:lnTo>
                    <a:pt x="168" y="153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88" y="164"/>
                  </a:lnTo>
                  <a:lnTo>
                    <a:pt x="188" y="167"/>
                  </a:lnTo>
                  <a:lnTo>
                    <a:pt x="188" y="169"/>
                  </a:lnTo>
                  <a:lnTo>
                    <a:pt x="189" y="170"/>
                  </a:lnTo>
                  <a:lnTo>
                    <a:pt x="192" y="172"/>
                  </a:lnTo>
                  <a:lnTo>
                    <a:pt x="197" y="172"/>
                  </a:lnTo>
                  <a:lnTo>
                    <a:pt x="202" y="173"/>
                  </a:lnTo>
                  <a:lnTo>
                    <a:pt x="205" y="175"/>
                  </a:lnTo>
                  <a:lnTo>
                    <a:pt x="206" y="174"/>
                  </a:lnTo>
                  <a:lnTo>
                    <a:pt x="207" y="174"/>
                  </a:lnTo>
                  <a:lnTo>
                    <a:pt x="208" y="174"/>
                  </a:lnTo>
                  <a:lnTo>
                    <a:pt x="210" y="174"/>
                  </a:lnTo>
                  <a:lnTo>
                    <a:pt x="220" y="173"/>
                  </a:lnTo>
                  <a:lnTo>
                    <a:pt x="230" y="172"/>
                  </a:lnTo>
                  <a:lnTo>
                    <a:pt x="241" y="172"/>
                  </a:lnTo>
                  <a:lnTo>
                    <a:pt x="252" y="170"/>
                  </a:lnTo>
                  <a:lnTo>
                    <a:pt x="264" y="170"/>
                  </a:lnTo>
                  <a:lnTo>
                    <a:pt x="274" y="169"/>
                  </a:lnTo>
                  <a:lnTo>
                    <a:pt x="284" y="167"/>
                  </a:lnTo>
                  <a:lnTo>
                    <a:pt x="295" y="165"/>
                  </a:lnTo>
                  <a:lnTo>
                    <a:pt x="293" y="160"/>
                  </a:lnTo>
                  <a:lnTo>
                    <a:pt x="291" y="154"/>
                  </a:lnTo>
                  <a:lnTo>
                    <a:pt x="291" y="147"/>
                  </a:lnTo>
                  <a:lnTo>
                    <a:pt x="291" y="142"/>
                  </a:lnTo>
                  <a:lnTo>
                    <a:pt x="290" y="139"/>
                  </a:lnTo>
                  <a:lnTo>
                    <a:pt x="288" y="136"/>
                  </a:lnTo>
                  <a:lnTo>
                    <a:pt x="286" y="134"/>
                  </a:lnTo>
                  <a:lnTo>
                    <a:pt x="284" y="130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456" y="913"/>
              <a:ext cx="152" cy="97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62" y="18"/>
                </a:cxn>
                <a:cxn ang="0">
                  <a:pos x="53" y="14"/>
                </a:cxn>
                <a:cxn ang="0">
                  <a:pos x="45" y="11"/>
                </a:cxn>
                <a:cxn ang="0">
                  <a:pos x="36" y="7"/>
                </a:cxn>
                <a:cxn ang="0">
                  <a:pos x="28" y="5"/>
                </a:cxn>
                <a:cxn ang="0">
                  <a:pos x="19" y="3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1" y="8"/>
                </a:cxn>
                <a:cxn ang="0">
                  <a:pos x="4" y="15"/>
                </a:cxn>
                <a:cxn ang="0">
                  <a:pos x="5" y="23"/>
                </a:cxn>
                <a:cxn ang="0">
                  <a:pos x="6" y="31"/>
                </a:cxn>
                <a:cxn ang="0">
                  <a:pos x="8" y="39"/>
                </a:cxn>
                <a:cxn ang="0">
                  <a:pos x="14" y="46"/>
                </a:cxn>
                <a:cxn ang="0">
                  <a:pos x="22" y="51"/>
                </a:cxn>
                <a:cxn ang="0">
                  <a:pos x="31" y="54"/>
                </a:cxn>
                <a:cxn ang="0">
                  <a:pos x="36" y="56"/>
                </a:cxn>
                <a:cxn ang="0">
                  <a:pos x="40" y="57"/>
                </a:cxn>
                <a:cxn ang="0">
                  <a:pos x="45" y="57"/>
                </a:cxn>
                <a:cxn ang="0">
                  <a:pos x="51" y="57"/>
                </a:cxn>
                <a:cxn ang="0">
                  <a:pos x="55" y="57"/>
                </a:cxn>
                <a:cxn ang="0">
                  <a:pos x="60" y="57"/>
                </a:cxn>
                <a:cxn ang="0">
                  <a:pos x="65" y="56"/>
                </a:cxn>
                <a:cxn ang="0">
                  <a:pos x="69" y="54"/>
                </a:cxn>
                <a:cxn ang="0">
                  <a:pos x="74" y="50"/>
                </a:cxn>
                <a:cxn ang="0">
                  <a:pos x="78" y="45"/>
                </a:cxn>
                <a:cxn ang="0">
                  <a:pos x="84" y="39"/>
                </a:cxn>
                <a:cxn ang="0">
                  <a:pos x="90" y="36"/>
                </a:cxn>
                <a:cxn ang="0">
                  <a:pos x="87" y="34"/>
                </a:cxn>
                <a:cxn ang="0">
                  <a:pos x="82" y="33"/>
                </a:cxn>
                <a:cxn ang="0">
                  <a:pos x="77" y="33"/>
                </a:cxn>
                <a:cxn ang="0">
                  <a:pos x="74" y="31"/>
                </a:cxn>
                <a:cxn ang="0">
                  <a:pos x="73" y="30"/>
                </a:cxn>
                <a:cxn ang="0">
                  <a:pos x="73" y="28"/>
                </a:cxn>
                <a:cxn ang="0">
                  <a:pos x="73" y="25"/>
                </a:cxn>
                <a:cxn ang="0">
                  <a:pos x="70" y="22"/>
                </a:cxn>
              </a:cxnLst>
              <a:rect l="0" t="0" r="r" b="b"/>
              <a:pathLst>
                <a:path w="90" h="57">
                  <a:moveTo>
                    <a:pt x="70" y="22"/>
                  </a:moveTo>
                  <a:lnTo>
                    <a:pt x="62" y="18"/>
                  </a:lnTo>
                  <a:lnTo>
                    <a:pt x="53" y="14"/>
                  </a:lnTo>
                  <a:lnTo>
                    <a:pt x="45" y="11"/>
                  </a:lnTo>
                  <a:lnTo>
                    <a:pt x="36" y="7"/>
                  </a:lnTo>
                  <a:lnTo>
                    <a:pt x="28" y="5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1" y="8"/>
                  </a:lnTo>
                  <a:lnTo>
                    <a:pt x="4" y="15"/>
                  </a:lnTo>
                  <a:lnTo>
                    <a:pt x="5" y="23"/>
                  </a:lnTo>
                  <a:lnTo>
                    <a:pt x="6" y="31"/>
                  </a:lnTo>
                  <a:lnTo>
                    <a:pt x="8" y="39"/>
                  </a:lnTo>
                  <a:lnTo>
                    <a:pt x="14" y="46"/>
                  </a:lnTo>
                  <a:lnTo>
                    <a:pt x="22" y="51"/>
                  </a:lnTo>
                  <a:lnTo>
                    <a:pt x="31" y="54"/>
                  </a:lnTo>
                  <a:lnTo>
                    <a:pt x="36" y="56"/>
                  </a:lnTo>
                  <a:lnTo>
                    <a:pt x="40" y="57"/>
                  </a:lnTo>
                  <a:lnTo>
                    <a:pt x="45" y="57"/>
                  </a:lnTo>
                  <a:lnTo>
                    <a:pt x="51" y="57"/>
                  </a:lnTo>
                  <a:lnTo>
                    <a:pt x="55" y="57"/>
                  </a:lnTo>
                  <a:lnTo>
                    <a:pt x="60" y="57"/>
                  </a:lnTo>
                  <a:lnTo>
                    <a:pt x="65" y="56"/>
                  </a:lnTo>
                  <a:lnTo>
                    <a:pt x="69" y="54"/>
                  </a:lnTo>
                  <a:lnTo>
                    <a:pt x="74" y="50"/>
                  </a:lnTo>
                  <a:lnTo>
                    <a:pt x="78" y="45"/>
                  </a:lnTo>
                  <a:lnTo>
                    <a:pt x="84" y="39"/>
                  </a:lnTo>
                  <a:lnTo>
                    <a:pt x="90" y="36"/>
                  </a:lnTo>
                  <a:lnTo>
                    <a:pt x="87" y="34"/>
                  </a:lnTo>
                  <a:lnTo>
                    <a:pt x="82" y="33"/>
                  </a:lnTo>
                  <a:lnTo>
                    <a:pt x="77" y="33"/>
                  </a:lnTo>
                  <a:lnTo>
                    <a:pt x="74" y="31"/>
                  </a:lnTo>
                  <a:lnTo>
                    <a:pt x="73" y="30"/>
                  </a:lnTo>
                  <a:lnTo>
                    <a:pt x="73" y="28"/>
                  </a:lnTo>
                  <a:lnTo>
                    <a:pt x="73" y="25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746" y="831"/>
              <a:ext cx="86" cy="124"/>
            </a:xfrm>
            <a:custGeom>
              <a:avLst/>
              <a:gdLst/>
              <a:ahLst/>
              <a:cxnLst>
                <a:cxn ang="0">
                  <a:pos x="44" y="47"/>
                </a:cxn>
                <a:cxn ang="0">
                  <a:pos x="50" y="35"/>
                </a:cxn>
                <a:cxn ang="0">
                  <a:pos x="49" y="22"/>
                </a:cxn>
                <a:cxn ang="0">
                  <a:pos x="42" y="11"/>
                </a:cxn>
                <a:cxn ang="0">
                  <a:pos x="29" y="4"/>
                </a:cxn>
                <a:cxn ang="0">
                  <a:pos x="26" y="2"/>
                </a:cxn>
                <a:cxn ang="0">
                  <a:pos x="22" y="1"/>
                </a:cxn>
                <a:cxn ang="0">
                  <a:pos x="19" y="1"/>
                </a:cxn>
                <a:cxn ang="0">
                  <a:pos x="15" y="0"/>
                </a:cxn>
                <a:cxn ang="0">
                  <a:pos x="7" y="8"/>
                </a:cxn>
                <a:cxn ang="0">
                  <a:pos x="3" y="17"/>
                </a:cxn>
                <a:cxn ang="0">
                  <a:pos x="0" y="27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4" y="44"/>
                </a:cxn>
                <a:cxn ang="0">
                  <a:pos x="6" y="47"/>
                </a:cxn>
                <a:cxn ang="0">
                  <a:pos x="7" y="50"/>
                </a:cxn>
                <a:cxn ang="0">
                  <a:pos x="7" y="55"/>
                </a:cxn>
                <a:cxn ang="0">
                  <a:pos x="7" y="62"/>
                </a:cxn>
                <a:cxn ang="0">
                  <a:pos x="9" y="68"/>
                </a:cxn>
                <a:cxn ang="0">
                  <a:pos x="11" y="73"/>
                </a:cxn>
                <a:cxn ang="0">
                  <a:pos x="20" y="68"/>
                </a:cxn>
                <a:cxn ang="0">
                  <a:pos x="29" y="63"/>
                </a:cxn>
                <a:cxn ang="0">
                  <a:pos x="37" y="57"/>
                </a:cxn>
                <a:cxn ang="0">
                  <a:pos x="44" y="47"/>
                </a:cxn>
              </a:cxnLst>
              <a:rect l="0" t="0" r="r" b="b"/>
              <a:pathLst>
                <a:path w="50" h="73">
                  <a:moveTo>
                    <a:pt x="44" y="47"/>
                  </a:moveTo>
                  <a:lnTo>
                    <a:pt x="50" y="35"/>
                  </a:lnTo>
                  <a:lnTo>
                    <a:pt x="49" y="22"/>
                  </a:lnTo>
                  <a:lnTo>
                    <a:pt x="42" y="11"/>
                  </a:lnTo>
                  <a:lnTo>
                    <a:pt x="29" y="4"/>
                  </a:lnTo>
                  <a:lnTo>
                    <a:pt x="26" y="2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7" y="8"/>
                  </a:lnTo>
                  <a:lnTo>
                    <a:pt x="3" y="17"/>
                  </a:lnTo>
                  <a:lnTo>
                    <a:pt x="0" y="27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4"/>
                  </a:lnTo>
                  <a:lnTo>
                    <a:pt x="6" y="47"/>
                  </a:lnTo>
                  <a:lnTo>
                    <a:pt x="7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9" y="68"/>
                  </a:lnTo>
                  <a:lnTo>
                    <a:pt x="11" y="73"/>
                  </a:lnTo>
                  <a:lnTo>
                    <a:pt x="20" y="68"/>
                  </a:lnTo>
                  <a:lnTo>
                    <a:pt x="29" y="63"/>
                  </a:lnTo>
                  <a:lnTo>
                    <a:pt x="37" y="57"/>
                  </a:lnTo>
                  <a:lnTo>
                    <a:pt x="44" y="47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328" y="700"/>
              <a:ext cx="114" cy="58"/>
            </a:xfrm>
            <a:custGeom>
              <a:avLst/>
              <a:gdLst/>
              <a:ahLst/>
              <a:cxnLst>
                <a:cxn ang="0">
                  <a:pos x="8" y="32"/>
                </a:cxn>
                <a:cxn ang="0">
                  <a:pos x="8" y="32"/>
                </a:cxn>
                <a:cxn ang="0">
                  <a:pos x="8" y="31"/>
                </a:cxn>
                <a:cxn ang="0">
                  <a:pos x="10" y="28"/>
                </a:cxn>
                <a:cxn ang="0">
                  <a:pos x="13" y="23"/>
                </a:cxn>
                <a:cxn ang="0">
                  <a:pos x="18" y="18"/>
                </a:cxn>
                <a:cxn ang="0">
                  <a:pos x="25" y="14"/>
                </a:cxn>
                <a:cxn ang="0">
                  <a:pos x="34" y="10"/>
                </a:cxn>
                <a:cxn ang="0">
                  <a:pos x="46" y="8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4" y="8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7" y="5"/>
                </a:cxn>
                <a:cxn ang="0">
                  <a:pos x="67" y="3"/>
                </a:cxn>
                <a:cxn ang="0">
                  <a:pos x="66" y="1"/>
                </a:cxn>
                <a:cxn ang="0">
                  <a:pos x="64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9" y="2"/>
                </a:cxn>
                <a:cxn ang="0">
                  <a:pos x="19" y="7"/>
                </a:cxn>
                <a:cxn ang="0">
                  <a:pos x="11" y="13"/>
                </a:cxn>
                <a:cxn ang="0">
                  <a:pos x="5" y="18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0" y="33"/>
                </a:cxn>
                <a:cxn ang="0">
                  <a:pos x="3" y="35"/>
                </a:cxn>
                <a:cxn ang="0">
                  <a:pos x="4" y="36"/>
                </a:cxn>
                <a:cxn ang="0">
                  <a:pos x="5" y="36"/>
                </a:cxn>
                <a:cxn ang="0">
                  <a:pos x="7" y="35"/>
                </a:cxn>
                <a:cxn ang="0">
                  <a:pos x="8" y="33"/>
                </a:cxn>
                <a:cxn ang="0">
                  <a:pos x="8" y="32"/>
                </a:cxn>
                <a:cxn ang="0">
                  <a:pos x="8" y="32"/>
                </a:cxn>
              </a:cxnLst>
              <a:rect l="0" t="0" r="r" b="b"/>
              <a:pathLst>
                <a:path w="67" h="36">
                  <a:moveTo>
                    <a:pt x="8" y="32"/>
                  </a:moveTo>
                  <a:lnTo>
                    <a:pt x="8" y="32"/>
                  </a:lnTo>
                  <a:lnTo>
                    <a:pt x="8" y="31"/>
                  </a:lnTo>
                  <a:lnTo>
                    <a:pt x="10" y="28"/>
                  </a:lnTo>
                  <a:lnTo>
                    <a:pt x="13" y="23"/>
                  </a:lnTo>
                  <a:lnTo>
                    <a:pt x="18" y="18"/>
                  </a:lnTo>
                  <a:lnTo>
                    <a:pt x="25" y="14"/>
                  </a:lnTo>
                  <a:lnTo>
                    <a:pt x="34" y="10"/>
                  </a:lnTo>
                  <a:lnTo>
                    <a:pt x="46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7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9" y="2"/>
                  </a:lnTo>
                  <a:lnTo>
                    <a:pt x="19" y="7"/>
                  </a:lnTo>
                  <a:lnTo>
                    <a:pt x="11" y="13"/>
                  </a:lnTo>
                  <a:lnTo>
                    <a:pt x="5" y="18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3" y="35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7" y="35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363" y="727"/>
              <a:ext cx="114" cy="59"/>
            </a:xfrm>
            <a:custGeom>
              <a:avLst/>
              <a:gdLst/>
              <a:ahLst/>
              <a:cxnLst>
                <a:cxn ang="0">
                  <a:pos x="9" y="32"/>
                </a:cxn>
                <a:cxn ang="0">
                  <a:pos x="9" y="32"/>
                </a:cxn>
                <a:cxn ang="0">
                  <a:pos x="9" y="31"/>
                </a:cxn>
                <a:cxn ang="0">
                  <a:pos x="10" y="28"/>
                </a:cxn>
                <a:cxn ang="0">
                  <a:pos x="14" y="23"/>
                </a:cxn>
                <a:cxn ang="0">
                  <a:pos x="18" y="19"/>
                </a:cxn>
                <a:cxn ang="0">
                  <a:pos x="25" y="14"/>
                </a:cxn>
                <a:cxn ang="0">
                  <a:pos x="35" y="11"/>
                </a:cxn>
                <a:cxn ang="0">
                  <a:pos x="47" y="8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5" y="8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8" y="5"/>
                </a:cxn>
                <a:cxn ang="0">
                  <a:pos x="68" y="4"/>
                </a:cxn>
                <a:cxn ang="0">
                  <a:pos x="67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45" y="0"/>
                </a:cxn>
                <a:cxn ang="0">
                  <a:pos x="30" y="2"/>
                </a:cxn>
                <a:cxn ang="0">
                  <a:pos x="20" y="7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2" y="24"/>
                </a:cxn>
                <a:cxn ang="0">
                  <a:pos x="1" y="28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1"/>
                </a:cxn>
                <a:cxn ang="0">
                  <a:pos x="1" y="34"/>
                </a:cxn>
                <a:cxn ang="0">
                  <a:pos x="2" y="35"/>
                </a:cxn>
                <a:cxn ang="0">
                  <a:pos x="3" y="36"/>
                </a:cxn>
                <a:cxn ang="0">
                  <a:pos x="6" y="36"/>
                </a:cxn>
                <a:cxn ang="0">
                  <a:pos x="7" y="35"/>
                </a:cxn>
                <a:cxn ang="0">
                  <a:pos x="8" y="34"/>
                </a:cxn>
                <a:cxn ang="0">
                  <a:pos x="9" y="32"/>
                </a:cxn>
                <a:cxn ang="0">
                  <a:pos x="9" y="32"/>
                </a:cxn>
              </a:cxnLst>
              <a:rect l="0" t="0" r="r" b="b"/>
              <a:pathLst>
                <a:path w="68" h="36">
                  <a:moveTo>
                    <a:pt x="9" y="32"/>
                  </a:moveTo>
                  <a:lnTo>
                    <a:pt x="9" y="32"/>
                  </a:lnTo>
                  <a:lnTo>
                    <a:pt x="9" y="31"/>
                  </a:lnTo>
                  <a:lnTo>
                    <a:pt x="10" y="28"/>
                  </a:lnTo>
                  <a:lnTo>
                    <a:pt x="14" y="23"/>
                  </a:lnTo>
                  <a:lnTo>
                    <a:pt x="18" y="19"/>
                  </a:lnTo>
                  <a:lnTo>
                    <a:pt x="25" y="14"/>
                  </a:lnTo>
                  <a:lnTo>
                    <a:pt x="35" y="11"/>
                  </a:lnTo>
                  <a:lnTo>
                    <a:pt x="47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5" y="8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8" y="5"/>
                  </a:lnTo>
                  <a:lnTo>
                    <a:pt x="68" y="4"/>
                  </a:lnTo>
                  <a:lnTo>
                    <a:pt x="67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30" y="2"/>
                  </a:lnTo>
                  <a:lnTo>
                    <a:pt x="20" y="7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2" y="24"/>
                  </a:lnTo>
                  <a:lnTo>
                    <a:pt x="1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2" y="35"/>
                  </a:lnTo>
                  <a:lnTo>
                    <a:pt x="3" y="36"/>
                  </a:lnTo>
                  <a:lnTo>
                    <a:pt x="6" y="36"/>
                  </a:lnTo>
                  <a:lnTo>
                    <a:pt x="7" y="35"/>
                  </a:lnTo>
                  <a:lnTo>
                    <a:pt x="8" y="34"/>
                  </a:lnTo>
                  <a:lnTo>
                    <a:pt x="9" y="32"/>
                  </a:lnTo>
                  <a:lnTo>
                    <a:pt x="9" y="3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157288" y="3462338"/>
            <a:ext cx="6919912" cy="2574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7435" tIns="43717" rIns="87435" bIns="43717">
            <a:spAutoFit/>
          </a:bodyPr>
          <a:lstStyle/>
          <a:p>
            <a:pPr defTabSz="874713"/>
            <a:r>
              <a:rPr lang="en-US" sz="2700" b="1">
                <a:latin typeface="Tahoma" pitchFamily="1" charset="0"/>
              </a:rPr>
              <a:t>When two </a:t>
            </a:r>
            <a:r>
              <a:rPr lang="en-US" sz="2700" b="1" u="sng">
                <a:latin typeface="Tahoma" pitchFamily="1" charset="0"/>
              </a:rPr>
              <a:t>identical socks</a:t>
            </a:r>
            <a:r>
              <a:rPr lang="en-US" sz="2700" b="1">
                <a:latin typeface="Tahoma" pitchFamily="1" charset="0"/>
              </a:rPr>
              <a:t> are removed </a:t>
            </a:r>
          </a:p>
          <a:p>
            <a:pPr defTabSz="874713"/>
            <a:r>
              <a:rPr lang="en-US" sz="2700" b="1">
                <a:latin typeface="Tahoma" pitchFamily="1" charset="0"/>
              </a:rPr>
              <a:t>from a clothes dryer,  they will usually </a:t>
            </a:r>
          </a:p>
          <a:p>
            <a:pPr defTabSz="874713"/>
            <a:endParaRPr lang="en-US" sz="2700" b="1">
              <a:latin typeface="Tahoma" pitchFamily="1" charset="0"/>
            </a:endParaRPr>
          </a:p>
          <a:p>
            <a:pPr defTabSz="874713"/>
            <a:r>
              <a:rPr lang="en-US" sz="2700">
                <a:latin typeface="Tahoma" pitchFamily="1" charset="0"/>
              </a:rPr>
              <a:t>	    </a:t>
            </a:r>
            <a:r>
              <a:rPr lang="en-US" sz="2700" b="1">
                <a:solidFill>
                  <a:srgbClr val="FF0000"/>
                </a:solidFill>
                <a:latin typeface="Tahoma" pitchFamily="1" charset="0"/>
              </a:rPr>
              <a:t>1)  repel each other</a:t>
            </a:r>
            <a:endParaRPr lang="en-US" sz="2700" b="1">
              <a:latin typeface="Tahoma" pitchFamily="1" charset="0"/>
            </a:endParaRPr>
          </a:p>
          <a:p>
            <a:pPr defTabSz="874713"/>
            <a:r>
              <a:rPr lang="en-US" sz="2700" b="1">
                <a:latin typeface="Tahoma" pitchFamily="1" charset="0"/>
              </a:rPr>
              <a:t>	    </a:t>
            </a:r>
            <a:r>
              <a:rPr lang="en-US" sz="2700" b="1">
                <a:solidFill>
                  <a:srgbClr val="0000FF"/>
                </a:solidFill>
                <a:latin typeface="Tahoma" pitchFamily="1" charset="0"/>
              </a:rPr>
              <a:t>2)  cling to each other</a:t>
            </a:r>
            <a:endParaRPr lang="en-US" sz="2700" b="1">
              <a:latin typeface="Tahoma" pitchFamily="1" charset="0"/>
            </a:endParaRPr>
          </a:p>
          <a:p>
            <a:pPr defTabSz="874713"/>
            <a:r>
              <a:rPr lang="en-US" sz="2700" b="1">
                <a:latin typeface="Tahoma" pitchFamily="1" charset="0"/>
              </a:rPr>
              <a:t>	    </a:t>
            </a:r>
            <a:r>
              <a:rPr lang="en-US" sz="2700" b="1">
                <a:solidFill>
                  <a:srgbClr val="FF9900"/>
                </a:solidFill>
                <a:latin typeface="Tahoma" pitchFamily="1" charset="0"/>
              </a:rPr>
              <a:t>3)  no way to predict</a:t>
            </a:r>
            <a:endParaRPr lang="en-US" sz="2700" b="1">
              <a:latin typeface="Tahoma" pitchFamily="1" charset="0"/>
            </a:endParaRP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 flipH="1">
            <a:off x="4627563" y="928688"/>
            <a:ext cx="1025525" cy="781050"/>
          </a:xfrm>
          <a:custGeom>
            <a:avLst/>
            <a:gdLst/>
            <a:ahLst/>
            <a:cxnLst>
              <a:cxn ang="0">
                <a:pos x="375" y="851"/>
              </a:cxn>
              <a:cxn ang="0">
                <a:pos x="386" y="784"/>
              </a:cxn>
              <a:cxn ang="0">
                <a:pos x="405" y="701"/>
              </a:cxn>
              <a:cxn ang="0">
                <a:pos x="433" y="652"/>
              </a:cxn>
              <a:cxn ang="0">
                <a:pos x="444" y="603"/>
              </a:cxn>
              <a:cxn ang="0">
                <a:pos x="489" y="563"/>
              </a:cxn>
              <a:cxn ang="0">
                <a:pos x="537" y="521"/>
              </a:cxn>
              <a:cxn ang="0">
                <a:pos x="576" y="523"/>
              </a:cxn>
              <a:cxn ang="0">
                <a:pos x="602" y="553"/>
              </a:cxn>
              <a:cxn ang="0">
                <a:pos x="592" y="624"/>
              </a:cxn>
              <a:cxn ang="0">
                <a:pos x="532" y="735"/>
              </a:cxn>
              <a:cxn ang="0">
                <a:pos x="484" y="796"/>
              </a:cxn>
              <a:cxn ang="0">
                <a:pos x="453" y="871"/>
              </a:cxn>
              <a:cxn ang="0">
                <a:pos x="458" y="910"/>
              </a:cxn>
              <a:cxn ang="0">
                <a:pos x="519" y="930"/>
              </a:cxn>
              <a:cxn ang="0">
                <a:pos x="567" y="922"/>
              </a:cxn>
              <a:cxn ang="0">
                <a:pos x="586" y="911"/>
              </a:cxn>
              <a:cxn ang="0">
                <a:pos x="622" y="894"/>
              </a:cxn>
              <a:cxn ang="0">
                <a:pos x="649" y="868"/>
              </a:cxn>
              <a:cxn ang="0">
                <a:pos x="687" y="805"/>
              </a:cxn>
              <a:cxn ang="0">
                <a:pos x="751" y="749"/>
              </a:cxn>
              <a:cxn ang="0">
                <a:pos x="801" y="727"/>
              </a:cxn>
              <a:cxn ang="0">
                <a:pos x="861" y="692"/>
              </a:cxn>
              <a:cxn ang="0">
                <a:pos x="919" y="655"/>
              </a:cxn>
              <a:cxn ang="0">
                <a:pos x="959" y="629"/>
              </a:cxn>
              <a:cxn ang="0">
                <a:pos x="994" y="600"/>
              </a:cxn>
              <a:cxn ang="0">
                <a:pos x="1041" y="545"/>
              </a:cxn>
              <a:cxn ang="0">
                <a:pos x="1111" y="462"/>
              </a:cxn>
              <a:cxn ang="0">
                <a:pos x="1211" y="380"/>
              </a:cxn>
              <a:cxn ang="0">
                <a:pos x="1307" y="316"/>
              </a:cxn>
              <a:cxn ang="0">
                <a:pos x="1362" y="279"/>
              </a:cxn>
              <a:cxn ang="0">
                <a:pos x="1329" y="243"/>
              </a:cxn>
              <a:cxn ang="0">
                <a:pos x="1228" y="159"/>
              </a:cxn>
              <a:cxn ang="0">
                <a:pos x="1113" y="67"/>
              </a:cxn>
              <a:cxn ang="0">
                <a:pos x="1034" y="6"/>
              </a:cxn>
              <a:cxn ang="0">
                <a:pos x="441" y="259"/>
              </a:cxn>
              <a:cxn ang="0">
                <a:pos x="393" y="292"/>
              </a:cxn>
              <a:cxn ang="0">
                <a:pos x="312" y="347"/>
              </a:cxn>
              <a:cxn ang="0">
                <a:pos x="234" y="398"/>
              </a:cxn>
              <a:cxn ang="0">
                <a:pos x="191" y="425"/>
              </a:cxn>
              <a:cxn ang="0">
                <a:pos x="138" y="473"/>
              </a:cxn>
              <a:cxn ang="0">
                <a:pos x="70" y="542"/>
              </a:cxn>
              <a:cxn ang="0">
                <a:pos x="16" y="601"/>
              </a:cxn>
              <a:cxn ang="0">
                <a:pos x="4" y="632"/>
              </a:cxn>
              <a:cxn ang="0">
                <a:pos x="39" y="670"/>
              </a:cxn>
              <a:cxn ang="0">
                <a:pos x="53" y="704"/>
              </a:cxn>
              <a:cxn ang="0">
                <a:pos x="42" y="777"/>
              </a:cxn>
              <a:cxn ang="0">
                <a:pos x="98" y="799"/>
              </a:cxn>
              <a:cxn ang="0">
                <a:pos x="143" y="767"/>
              </a:cxn>
              <a:cxn ang="0">
                <a:pos x="183" y="697"/>
              </a:cxn>
              <a:cxn ang="0">
                <a:pos x="198" y="699"/>
              </a:cxn>
              <a:cxn ang="0">
                <a:pos x="222" y="838"/>
              </a:cxn>
              <a:cxn ang="0">
                <a:pos x="251" y="942"/>
              </a:cxn>
              <a:cxn ang="0">
                <a:pos x="311" y="1012"/>
              </a:cxn>
              <a:cxn ang="0">
                <a:pos x="363" y="1017"/>
              </a:cxn>
              <a:cxn ang="0">
                <a:pos x="389" y="975"/>
              </a:cxn>
            </a:cxnLst>
            <a:rect l="0" t="0" r="r" b="b"/>
            <a:pathLst>
              <a:path w="1367" h="1024">
                <a:moveTo>
                  <a:pt x="394" y="950"/>
                </a:moveTo>
                <a:lnTo>
                  <a:pt x="390" y="912"/>
                </a:lnTo>
                <a:lnTo>
                  <a:pt x="383" y="878"/>
                </a:lnTo>
                <a:lnTo>
                  <a:pt x="375" y="851"/>
                </a:lnTo>
                <a:lnTo>
                  <a:pt x="365" y="836"/>
                </a:lnTo>
                <a:lnTo>
                  <a:pt x="371" y="823"/>
                </a:lnTo>
                <a:lnTo>
                  <a:pt x="378" y="806"/>
                </a:lnTo>
                <a:lnTo>
                  <a:pt x="386" y="784"/>
                </a:lnTo>
                <a:lnTo>
                  <a:pt x="393" y="762"/>
                </a:lnTo>
                <a:lnTo>
                  <a:pt x="400" y="739"/>
                </a:lnTo>
                <a:lnTo>
                  <a:pt x="404" y="719"/>
                </a:lnTo>
                <a:lnTo>
                  <a:pt x="405" y="701"/>
                </a:lnTo>
                <a:lnTo>
                  <a:pt x="403" y="690"/>
                </a:lnTo>
                <a:lnTo>
                  <a:pt x="416" y="677"/>
                </a:lnTo>
                <a:lnTo>
                  <a:pt x="426" y="663"/>
                </a:lnTo>
                <a:lnTo>
                  <a:pt x="433" y="652"/>
                </a:lnTo>
                <a:lnTo>
                  <a:pt x="438" y="639"/>
                </a:lnTo>
                <a:lnTo>
                  <a:pt x="440" y="628"/>
                </a:lnTo>
                <a:lnTo>
                  <a:pt x="442" y="615"/>
                </a:lnTo>
                <a:lnTo>
                  <a:pt x="444" y="603"/>
                </a:lnTo>
                <a:lnTo>
                  <a:pt x="447" y="592"/>
                </a:lnTo>
                <a:lnTo>
                  <a:pt x="461" y="583"/>
                </a:lnTo>
                <a:lnTo>
                  <a:pt x="474" y="573"/>
                </a:lnTo>
                <a:lnTo>
                  <a:pt x="489" y="563"/>
                </a:lnTo>
                <a:lnTo>
                  <a:pt x="504" y="552"/>
                </a:lnTo>
                <a:lnTo>
                  <a:pt x="518" y="540"/>
                </a:lnTo>
                <a:lnTo>
                  <a:pt x="529" y="530"/>
                </a:lnTo>
                <a:lnTo>
                  <a:pt x="537" y="521"/>
                </a:lnTo>
                <a:lnTo>
                  <a:pt x="541" y="511"/>
                </a:lnTo>
                <a:lnTo>
                  <a:pt x="555" y="512"/>
                </a:lnTo>
                <a:lnTo>
                  <a:pt x="567" y="517"/>
                </a:lnTo>
                <a:lnTo>
                  <a:pt x="576" y="523"/>
                </a:lnTo>
                <a:lnTo>
                  <a:pt x="584" y="530"/>
                </a:lnTo>
                <a:lnTo>
                  <a:pt x="591" y="538"/>
                </a:lnTo>
                <a:lnTo>
                  <a:pt x="598" y="546"/>
                </a:lnTo>
                <a:lnTo>
                  <a:pt x="602" y="553"/>
                </a:lnTo>
                <a:lnTo>
                  <a:pt x="606" y="559"/>
                </a:lnTo>
                <a:lnTo>
                  <a:pt x="607" y="575"/>
                </a:lnTo>
                <a:lnTo>
                  <a:pt x="602" y="598"/>
                </a:lnTo>
                <a:lnTo>
                  <a:pt x="592" y="624"/>
                </a:lnTo>
                <a:lnTo>
                  <a:pt x="578" y="654"/>
                </a:lnTo>
                <a:lnTo>
                  <a:pt x="562" y="684"/>
                </a:lnTo>
                <a:lnTo>
                  <a:pt x="546" y="712"/>
                </a:lnTo>
                <a:lnTo>
                  <a:pt x="532" y="735"/>
                </a:lnTo>
                <a:lnTo>
                  <a:pt x="520" y="751"/>
                </a:lnTo>
                <a:lnTo>
                  <a:pt x="508" y="761"/>
                </a:lnTo>
                <a:lnTo>
                  <a:pt x="495" y="777"/>
                </a:lnTo>
                <a:lnTo>
                  <a:pt x="484" y="796"/>
                </a:lnTo>
                <a:lnTo>
                  <a:pt x="473" y="815"/>
                </a:lnTo>
                <a:lnTo>
                  <a:pt x="464" y="836"/>
                </a:lnTo>
                <a:lnTo>
                  <a:pt x="457" y="854"/>
                </a:lnTo>
                <a:lnTo>
                  <a:pt x="453" y="871"/>
                </a:lnTo>
                <a:lnTo>
                  <a:pt x="451" y="883"/>
                </a:lnTo>
                <a:lnTo>
                  <a:pt x="451" y="895"/>
                </a:lnTo>
                <a:lnTo>
                  <a:pt x="454" y="903"/>
                </a:lnTo>
                <a:lnTo>
                  <a:pt x="458" y="910"/>
                </a:lnTo>
                <a:lnTo>
                  <a:pt x="466" y="916"/>
                </a:lnTo>
                <a:lnTo>
                  <a:pt x="478" y="920"/>
                </a:lnTo>
                <a:lnTo>
                  <a:pt x="495" y="925"/>
                </a:lnTo>
                <a:lnTo>
                  <a:pt x="519" y="930"/>
                </a:lnTo>
                <a:lnTo>
                  <a:pt x="549" y="937"/>
                </a:lnTo>
                <a:lnTo>
                  <a:pt x="556" y="930"/>
                </a:lnTo>
                <a:lnTo>
                  <a:pt x="562" y="926"/>
                </a:lnTo>
                <a:lnTo>
                  <a:pt x="567" y="922"/>
                </a:lnTo>
                <a:lnTo>
                  <a:pt x="571" y="919"/>
                </a:lnTo>
                <a:lnTo>
                  <a:pt x="576" y="917"/>
                </a:lnTo>
                <a:lnTo>
                  <a:pt x="580" y="914"/>
                </a:lnTo>
                <a:lnTo>
                  <a:pt x="586" y="911"/>
                </a:lnTo>
                <a:lnTo>
                  <a:pt x="593" y="907"/>
                </a:lnTo>
                <a:lnTo>
                  <a:pt x="605" y="902"/>
                </a:lnTo>
                <a:lnTo>
                  <a:pt x="614" y="897"/>
                </a:lnTo>
                <a:lnTo>
                  <a:pt x="622" y="894"/>
                </a:lnTo>
                <a:lnTo>
                  <a:pt x="629" y="890"/>
                </a:lnTo>
                <a:lnTo>
                  <a:pt x="636" y="886"/>
                </a:lnTo>
                <a:lnTo>
                  <a:pt x="642" y="879"/>
                </a:lnTo>
                <a:lnTo>
                  <a:pt x="649" y="868"/>
                </a:lnTo>
                <a:lnTo>
                  <a:pt x="656" y="853"/>
                </a:lnTo>
                <a:lnTo>
                  <a:pt x="664" y="838"/>
                </a:lnTo>
                <a:lnTo>
                  <a:pt x="675" y="822"/>
                </a:lnTo>
                <a:lnTo>
                  <a:pt x="687" y="805"/>
                </a:lnTo>
                <a:lnTo>
                  <a:pt x="702" y="789"/>
                </a:lnTo>
                <a:lnTo>
                  <a:pt x="717" y="773"/>
                </a:lnTo>
                <a:lnTo>
                  <a:pt x="735" y="759"/>
                </a:lnTo>
                <a:lnTo>
                  <a:pt x="751" y="749"/>
                </a:lnTo>
                <a:lnTo>
                  <a:pt x="767" y="742"/>
                </a:lnTo>
                <a:lnTo>
                  <a:pt x="777" y="738"/>
                </a:lnTo>
                <a:lnTo>
                  <a:pt x="789" y="734"/>
                </a:lnTo>
                <a:lnTo>
                  <a:pt x="801" y="727"/>
                </a:lnTo>
                <a:lnTo>
                  <a:pt x="815" y="720"/>
                </a:lnTo>
                <a:lnTo>
                  <a:pt x="830" y="711"/>
                </a:lnTo>
                <a:lnTo>
                  <a:pt x="846" y="702"/>
                </a:lnTo>
                <a:lnTo>
                  <a:pt x="861" y="692"/>
                </a:lnTo>
                <a:lnTo>
                  <a:pt x="876" y="683"/>
                </a:lnTo>
                <a:lnTo>
                  <a:pt x="891" y="674"/>
                </a:lnTo>
                <a:lnTo>
                  <a:pt x="906" y="664"/>
                </a:lnTo>
                <a:lnTo>
                  <a:pt x="919" y="655"/>
                </a:lnTo>
                <a:lnTo>
                  <a:pt x="931" y="647"/>
                </a:lnTo>
                <a:lnTo>
                  <a:pt x="943" y="639"/>
                </a:lnTo>
                <a:lnTo>
                  <a:pt x="952" y="633"/>
                </a:lnTo>
                <a:lnTo>
                  <a:pt x="959" y="629"/>
                </a:lnTo>
                <a:lnTo>
                  <a:pt x="964" y="625"/>
                </a:lnTo>
                <a:lnTo>
                  <a:pt x="972" y="620"/>
                </a:lnTo>
                <a:lnTo>
                  <a:pt x="982" y="610"/>
                </a:lnTo>
                <a:lnTo>
                  <a:pt x="994" y="600"/>
                </a:lnTo>
                <a:lnTo>
                  <a:pt x="1005" y="587"/>
                </a:lnTo>
                <a:lnTo>
                  <a:pt x="1018" y="573"/>
                </a:lnTo>
                <a:lnTo>
                  <a:pt x="1029" y="559"/>
                </a:lnTo>
                <a:lnTo>
                  <a:pt x="1041" y="545"/>
                </a:lnTo>
                <a:lnTo>
                  <a:pt x="1051" y="530"/>
                </a:lnTo>
                <a:lnTo>
                  <a:pt x="1068" y="507"/>
                </a:lnTo>
                <a:lnTo>
                  <a:pt x="1088" y="485"/>
                </a:lnTo>
                <a:lnTo>
                  <a:pt x="1111" y="462"/>
                </a:lnTo>
                <a:lnTo>
                  <a:pt x="1134" y="441"/>
                </a:lnTo>
                <a:lnTo>
                  <a:pt x="1159" y="419"/>
                </a:lnTo>
                <a:lnTo>
                  <a:pt x="1186" y="400"/>
                </a:lnTo>
                <a:lnTo>
                  <a:pt x="1211" y="380"/>
                </a:lnTo>
                <a:lnTo>
                  <a:pt x="1237" y="362"/>
                </a:lnTo>
                <a:lnTo>
                  <a:pt x="1262" y="344"/>
                </a:lnTo>
                <a:lnTo>
                  <a:pt x="1285" y="329"/>
                </a:lnTo>
                <a:lnTo>
                  <a:pt x="1307" y="316"/>
                </a:lnTo>
                <a:lnTo>
                  <a:pt x="1325" y="303"/>
                </a:lnTo>
                <a:lnTo>
                  <a:pt x="1341" y="292"/>
                </a:lnTo>
                <a:lnTo>
                  <a:pt x="1354" y="284"/>
                </a:lnTo>
                <a:lnTo>
                  <a:pt x="1362" y="279"/>
                </a:lnTo>
                <a:lnTo>
                  <a:pt x="1367" y="275"/>
                </a:lnTo>
                <a:lnTo>
                  <a:pt x="1360" y="268"/>
                </a:lnTo>
                <a:lnTo>
                  <a:pt x="1346" y="258"/>
                </a:lnTo>
                <a:lnTo>
                  <a:pt x="1329" y="243"/>
                </a:lnTo>
                <a:lnTo>
                  <a:pt x="1308" y="225"/>
                </a:lnTo>
                <a:lnTo>
                  <a:pt x="1283" y="205"/>
                </a:lnTo>
                <a:lnTo>
                  <a:pt x="1256" y="183"/>
                </a:lnTo>
                <a:lnTo>
                  <a:pt x="1228" y="159"/>
                </a:lnTo>
                <a:lnTo>
                  <a:pt x="1199" y="136"/>
                </a:lnTo>
                <a:lnTo>
                  <a:pt x="1170" y="112"/>
                </a:lnTo>
                <a:lnTo>
                  <a:pt x="1141" y="89"/>
                </a:lnTo>
                <a:lnTo>
                  <a:pt x="1113" y="67"/>
                </a:lnTo>
                <a:lnTo>
                  <a:pt x="1088" y="47"/>
                </a:lnTo>
                <a:lnTo>
                  <a:pt x="1066" y="30"/>
                </a:lnTo>
                <a:lnTo>
                  <a:pt x="1048" y="16"/>
                </a:lnTo>
                <a:lnTo>
                  <a:pt x="1034" y="6"/>
                </a:lnTo>
                <a:lnTo>
                  <a:pt x="1025" y="0"/>
                </a:lnTo>
                <a:lnTo>
                  <a:pt x="862" y="226"/>
                </a:lnTo>
                <a:lnTo>
                  <a:pt x="443" y="258"/>
                </a:lnTo>
                <a:lnTo>
                  <a:pt x="441" y="259"/>
                </a:lnTo>
                <a:lnTo>
                  <a:pt x="434" y="264"/>
                </a:lnTo>
                <a:lnTo>
                  <a:pt x="424" y="272"/>
                </a:lnTo>
                <a:lnTo>
                  <a:pt x="410" y="281"/>
                </a:lnTo>
                <a:lnTo>
                  <a:pt x="393" y="292"/>
                </a:lnTo>
                <a:lnTo>
                  <a:pt x="374" y="305"/>
                </a:lnTo>
                <a:lnTo>
                  <a:pt x="355" y="319"/>
                </a:lnTo>
                <a:lnTo>
                  <a:pt x="334" y="333"/>
                </a:lnTo>
                <a:lnTo>
                  <a:pt x="312" y="347"/>
                </a:lnTo>
                <a:lnTo>
                  <a:pt x="290" y="362"/>
                </a:lnTo>
                <a:lnTo>
                  <a:pt x="271" y="375"/>
                </a:lnTo>
                <a:lnTo>
                  <a:pt x="251" y="388"/>
                </a:lnTo>
                <a:lnTo>
                  <a:pt x="234" y="398"/>
                </a:lnTo>
                <a:lnTo>
                  <a:pt x="219" y="409"/>
                </a:lnTo>
                <a:lnTo>
                  <a:pt x="207" y="416"/>
                </a:lnTo>
                <a:lnTo>
                  <a:pt x="199" y="420"/>
                </a:lnTo>
                <a:lnTo>
                  <a:pt x="191" y="425"/>
                </a:lnTo>
                <a:lnTo>
                  <a:pt x="182" y="434"/>
                </a:lnTo>
                <a:lnTo>
                  <a:pt x="169" y="444"/>
                </a:lnTo>
                <a:lnTo>
                  <a:pt x="154" y="458"/>
                </a:lnTo>
                <a:lnTo>
                  <a:pt x="138" y="473"/>
                </a:lnTo>
                <a:lnTo>
                  <a:pt x="122" y="491"/>
                </a:lnTo>
                <a:lnTo>
                  <a:pt x="105" y="508"/>
                </a:lnTo>
                <a:lnTo>
                  <a:pt x="88" y="525"/>
                </a:lnTo>
                <a:lnTo>
                  <a:pt x="70" y="542"/>
                </a:lnTo>
                <a:lnTo>
                  <a:pt x="54" y="560"/>
                </a:lnTo>
                <a:lnTo>
                  <a:pt x="39" y="575"/>
                </a:lnTo>
                <a:lnTo>
                  <a:pt x="27" y="588"/>
                </a:lnTo>
                <a:lnTo>
                  <a:pt x="16" y="601"/>
                </a:lnTo>
                <a:lnTo>
                  <a:pt x="7" y="609"/>
                </a:lnTo>
                <a:lnTo>
                  <a:pt x="2" y="615"/>
                </a:lnTo>
                <a:lnTo>
                  <a:pt x="0" y="617"/>
                </a:lnTo>
                <a:lnTo>
                  <a:pt x="4" y="632"/>
                </a:lnTo>
                <a:lnTo>
                  <a:pt x="10" y="645"/>
                </a:lnTo>
                <a:lnTo>
                  <a:pt x="20" y="655"/>
                </a:lnTo>
                <a:lnTo>
                  <a:pt x="29" y="664"/>
                </a:lnTo>
                <a:lnTo>
                  <a:pt x="39" y="670"/>
                </a:lnTo>
                <a:lnTo>
                  <a:pt x="48" y="675"/>
                </a:lnTo>
                <a:lnTo>
                  <a:pt x="57" y="677"/>
                </a:lnTo>
                <a:lnTo>
                  <a:pt x="61" y="677"/>
                </a:lnTo>
                <a:lnTo>
                  <a:pt x="53" y="704"/>
                </a:lnTo>
                <a:lnTo>
                  <a:pt x="43" y="735"/>
                </a:lnTo>
                <a:lnTo>
                  <a:pt x="34" y="761"/>
                </a:lnTo>
                <a:lnTo>
                  <a:pt x="30" y="772"/>
                </a:lnTo>
                <a:lnTo>
                  <a:pt x="42" y="777"/>
                </a:lnTo>
                <a:lnTo>
                  <a:pt x="54" y="783"/>
                </a:lnTo>
                <a:lnTo>
                  <a:pt x="68" y="790"/>
                </a:lnTo>
                <a:lnTo>
                  <a:pt x="83" y="796"/>
                </a:lnTo>
                <a:lnTo>
                  <a:pt x="98" y="799"/>
                </a:lnTo>
                <a:lnTo>
                  <a:pt x="112" y="799"/>
                </a:lnTo>
                <a:lnTo>
                  <a:pt x="123" y="793"/>
                </a:lnTo>
                <a:lnTo>
                  <a:pt x="134" y="783"/>
                </a:lnTo>
                <a:lnTo>
                  <a:pt x="143" y="767"/>
                </a:lnTo>
                <a:lnTo>
                  <a:pt x="153" y="750"/>
                </a:lnTo>
                <a:lnTo>
                  <a:pt x="165" y="730"/>
                </a:lnTo>
                <a:lnTo>
                  <a:pt x="174" y="712"/>
                </a:lnTo>
                <a:lnTo>
                  <a:pt x="183" y="697"/>
                </a:lnTo>
                <a:lnTo>
                  <a:pt x="190" y="685"/>
                </a:lnTo>
                <a:lnTo>
                  <a:pt x="195" y="681"/>
                </a:lnTo>
                <a:lnTo>
                  <a:pt x="197" y="684"/>
                </a:lnTo>
                <a:lnTo>
                  <a:pt x="198" y="699"/>
                </a:lnTo>
                <a:lnTo>
                  <a:pt x="203" y="725"/>
                </a:lnTo>
                <a:lnTo>
                  <a:pt x="209" y="760"/>
                </a:lnTo>
                <a:lnTo>
                  <a:pt x="215" y="799"/>
                </a:lnTo>
                <a:lnTo>
                  <a:pt x="222" y="838"/>
                </a:lnTo>
                <a:lnTo>
                  <a:pt x="230" y="874"/>
                </a:lnTo>
                <a:lnTo>
                  <a:pt x="236" y="902"/>
                </a:lnTo>
                <a:lnTo>
                  <a:pt x="241" y="918"/>
                </a:lnTo>
                <a:lnTo>
                  <a:pt x="251" y="942"/>
                </a:lnTo>
                <a:lnTo>
                  <a:pt x="265" y="964"/>
                </a:lnTo>
                <a:lnTo>
                  <a:pt x="280" y="983"/>
                </a:lnTo>
                <a:lnTo>
                  <a:pt x="295" y="1000"/>
                </a:lnTo>
                <a:lnTo>
                  <a:pt x="311" y="1012"/>
                </a:lnTo>
                <a:lnTo>
                  <a:pt x="326" y="1020"/>
                </a:lnTo>
                <a:lnTo>
                  <a:pt x="341" y="1024"/>
                </a:lnTo>
                <a:lnTo>
                  <a:pt x="352" y="1023"/>
                </a:lnTo>
                <a:lnTo>
                  <a:pt x="363" y="1017"/>
                </a:lnTo>
                <a:lnTo>
                  <a:pt x="371" y="1008"/>
                </a:lnTo>
                <a:lnTo>
                  <a:pt x="379" y="998"/>
                </a:lnTo>
                <a:lnTo>
                  <a:pt x="385" y="987"/>
                </a:lnTo>
                <a:lnTo>
                  <a:pt x="389" y="975"/>
                </a:lnTo>
                <a:lnTo>
                  <a:pt x="392" y="965"/>
                </a:lnTo>
                <a:lnTo>
                  <a:pt x="394" y="956"/>
                </a:lnTo>
                <a:lnTo>
                  <a:pt x="394" y="950"/>
                </a:lnTo>
                <a:close/>
              </a:path>
            </a:pathLst>
          </a:custGeom>
          <a:solidFill>
            <a:srgbClr val="33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" name="Group 32"/>
          <p:cNvGrpSpPr>
            <a:grpSpLocks/>
          </p:cNvGrpSpPr>
          <p:nvPr/>
        </p:nvGrpSpPr>
        <p:grpSpPr bwMode="auto">
          <a:xfrm rot="3318884">
            <a:off x="6026944" y="1775619"/>
            <a:ext cx="1276350" cy="852488"/>
            <a:chOff x="2256" y="672"/>
            <a:chExt cx="576" cy="338"/>
          </a:xfrm>
        </p:grpSpPr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256" y="672"/>
              <a:ext cx="517" cy="304"/>
            </a:xfrm>
            <a:custGeom>
              <a:avLst/>
              <a:gdLst/>
              <a:ahLst/>
              <a:cxnLst>
                <a:cxn ang="0">
                  <a:pos x="284" y="119"/>
                </a:cxn>
                <a:cxn ang="0">
                  <a:pos x="291" y="100"/>
                </a:cxn>
                <a:cxn ang="0">
                  <a:pos x="289" y="91"/>
                </a:cxn>
                <a:cxn ang="0">
                  <a:pos x="268" y="91"/>
                </a:cxn>
                <a:cxn ang="0">
                  <a:pos x="246" y="92"/>
                </a:cxn>
                <a:cxn ang="0">
                  <a:pos x="226" y="91"/>
                </a:cxn>
                <a:cxn ang="0">
                  <a:pos x="210" y="86"/>
                </a:cxn>
                <a:cxn ang="0">
                  <a:pos x="198" y="71"/>
                </a:cxn>
                <a:cxn ang="0">
                  <a:pos x="176" y="55"/>
                </a:cxn>
                <a:cxn ang="0">
                  <a:pos x="149" y="37"/>
                </a:cxn>
                <a:cxn ang="0">
                  <a:pos x="123" y="18"/>
                </a:cxn>
                <a:cxn ang="0">
                  <a:pos x="102" y="6"/>
                </a:cxn>
                <a:cxn ang="0">
                  <a:pos x="86" y="0"/>
                </a:cxn>
                <a:cxn ang="0">
                  <a:pos x="66" y="6"/>
                </a:cxn>
                <a:cxn ang="0">
                  <a:pos x="43" y="20"/>
                </a:cxn>
                <a:cxn ang="0">
                  <a:pos x="22" y="32"/>
                </a:cxn>
                <a:cxn ang="0">
                  <a:pos x="9" y="42"/>
                </a:cxn>
                <a:cxn ang="0">
                  <a:pos x="2" y="45"/>
                </a:cxn>
                <a:cxn ang="0">
                  <a:pos x="13" y="48"/>
                </a:cxn>
                <a:cxn ang="0">
                  <a:pos x="36" y="56"/>
                </a:cxn>
                <a:cxn ang="0">
                  <a:pos x="58" y="69"/>
                </a:cxn>
                <a:cxn ang="0">
                  <a:pos x="78" y="85"/>
                </a:cxn>
                <a:cxn ang="0">
                  <a:pos x="99" y="103"/>
                </a:cxn>
                <a:cxn ang="0">
                  <a:pos x="112" y="126"/>
                </a:cxn>
                <a:cxn ang="0">
                  <a:pos x="124" y="140"/>
                </a:cxn>
                <a:cxn ang="0">
                  <a:pos x="143" y="144"/>
                </a:cxn>
                <a:cxn ang="0">
                  <a:pos x="160" y="150"/>
                </a:cxn>
                <a:cxn ang="0">
                  <a:pos x="177" y="157"/>
                </a:cxn>
                <a:cxn ang="0">
                  <a:pos x="188" y="164"/>
                </a:cxn>
                <a:cxn ang="0">
                  <a:pos x="188" y="169"/>
                </a:cxn>
                <a:cxn ang="0">
                  <a:pos x="192" y="172"/>
                </a:cxn>
                <a:cxn ang="0">
                  <a:pos x="202" y="173"/>
                </a:cxn>
                <a:cxn ang="0">
                  <a:pos x="206" y="174"/>
                </a:cxn>
                <a:cxn ang="0">
                  <a:pos x="208" y="174"/>
                </a:cxn>
                <a:cxn ang="0">
                  <a:pos x="220" y="173"/>
                </a:cxn>
                <a:cxn ang="0">
                  <a:pos x="241" y="172"/>
                </a:cxn>
                <a:cxn ang="0">
                  <a:pos x="264" y="170"/>
                </a:cxn>
                <a:cxn ang="0">
                  <a:pos x="284" y="167"/>
                </a:cxn>
                <a:cxn ang="0">
                  <a:pos x="293" y="160"/>
                </a:cxn>
                <a:cxn ang="0">
                  <a:pos x="291" y="147"/>
                </a:cxn>
                <a:cxn ang="0">
                  <a:pos x="290" y="139"/>
                </a:cxn>
                <a:cxn ang="0">
                  <a:pos x="286" y="134"/>
                </a:cxn>
              </a:cxnLst>
              <a:rect l="0" t="0" r="r" b="b"/>
              <a:pathLst>
                <a:path w="299" h="175">
                  <a:moveTo>
                    <a:pt x="284" y="130"/>
                  </a:moveTo>
                  <a:lnTo>
                    <a:pt x="284" y="119"/>
                  </a:lnTo>
                  <a:lnTo>
                    <a:pt x="287" y="109"/>
                  </a:lnTo>
                  <a:lnTo>
                    <a:pt x="291" y="100"/>
                  </a:lnTo>
                  <a:lnTo>
                    <a:pt x="299" y="92"/>
                  </a:lnTo>
                  <a:lnTo>
                    <a:pt x="289" y="91"/>
                  </a:lnTo>
                  <a:lnTo>
                    <a:pt x="279" y="91"/>
                  </a:lnTo>
                  <a:lnTo>
                    <a:pt x="268" y="91"/>
                  </a:lnTo>
                  <a:lnTo>
                    <a:pt x="258" y="91"/>
                  </a:lnTo>
                  <a:lnTo>
                    <a:pt x="246" y="92"/>
                  </a:lnTo>
                  <a:lnTo>
                    <a:pt x="236" y="92"/>
                  </a:lnTo>
                  <a:lnTo>
                    <a:pt x="226" y="91"/>
                  </a:lnTo>
                  <a:lnTo>
                    <a:pt x="215" y="90"/>
                  </a:lnTo>
                  <a:lnTo>
                    <a:pt x="210" y="86"/>
                  </a:lnTo>
                  <a:lnTo>
                    <a:pt x="204" y="79"/>
                  </a:lnTo>
                  <a:lnTo>
                    <a:pt x="198" y="71"/>
                  </a:lnTo>
                  <a:lnTo>
                    <a:pt x="190" y="65"/>
                  </a:lnTo>
                  <a:lnTo>
                    <a:pt x="176" y="55"/>
                  </a:lnTo>
                  <a:lnTo>
                    <a:pt x="162" y="46"/>
                  </a:lnTo>
                  <a:lnTo>
                    <a:pt x="149" y="37"/>
                  </a:lnTo>
                  <a:lnTo>
                    <a:pt x="136" y="28"/>
                  </a:lnTo>
                  <a:lnTo>
                    <a:pt x="123" y="18"/>
                  </a:lnTo>
                  <a:lnTo>
                    <a:pt x="113" y="12"/>
                  </a:lnTo>
                  <a:lnTo>
                    <a:pt x="102" y="6"/>
                  </a:lnTo>
                  <a:lnTo>
                    <a:pt x="94" y="1"/>
                  </a:lnTo>
                  <a:lnTo>
                    <a:pt x="86" y="0"/>
                  </a:lnTo>
                  <a:lnTo>
                    <a:pt x="76" y="2"/>
                  </a:lnTo>
                  <a:lnTo>
                    <a:pt x="66" y="6"/>
                  </a:lnTo>
                  <a:lnTo>
                    <a:pt x="54" y="13"/>
                  </a:lnTo>
                  <a:lnTo>
                    <a:pt x="43" y="20"/>
                  </a:lnTo>
                  <a:lnTo>
                    <a:pt x="31" y="27"/>
                  </a:lnTo>
                  <a:lnTo>
                    <a:pt x="22" y="32"/>
                  </a:lnTo>
                  <a:lnTo>
                    <a:pt x="14" y="38"/>
                  </a:lnTo>
                  <a:lnTo>
                    <a:pt x="9" y="42"/>
                  </a:lnTo>
                  <a:lnTo>
                    <a:pt x="6" y="44"/>
                  </a:lnTo>
                  <a:lnTo>
                    <a:pt x="2" y="45"/>
                  </a:lnTo>
                  <a:lnTo>
                    <a:pt x="0" y="47"/>
                  </a:lnTo>
                  <a:lnTo>
                    <a:pt x="13" y="48"/>
                  </a:lnTo>
                  <a:lnTo>
                    <a:pt x="24" y="52"/>
                  </a:lnTo>
                  <a:lnTo>
                    <a:pt x="36" y="56"/>
                  </a:lnTo>
                  <a:lnTo>
                    <a:pt x="46" y="62"/>
                  </a:lnTo>
                  <a:lnTo>
                    <a:pt x="58" y="69"/>
                  </a:lnTo>
                  <a:lnTo>
                    <a:pt x="68" y="77"/>
                  </a:lnTo>
                  <a:lnTo>
                    <a:pt x="78" y="85"/>
                  </a:lnTo>
                  <a:lnTo>
                    <a:pt x="89" y="93"/>
                  </a:lnTo>
                  <a:lnTo>
                    <a:pt x="99" y="103"/>
                  </a:lnTo>
                  <a:lnTo>
                    <a:pt x="106" y="113"/>
                  </a:lnTo>
                  <a:lnTo>
                    <a:pt x="112" y="126"/>
                  </a:lnTo>
                  <a:lnTo>
                    <a:pt x="115" y="139"/>
                  </a:lnTo>
                  <a:lnTo>
                    <a:pt x="124" y="140"/>
                  </a:lnTo>
                  <a:lnTo>
                    <a:pt x="134" y="142"/>
                  </a:lnTo>
                  <a:lnTo>
                    <a:pt x="143" y="144"/>
                  </a:lnTo>
                  <a:lnTo>
                    <a:pt x="151" y="146"/>
                  </a:lnTo>
                  <a:lnTo>
                    <a:pt x="160" y="150"/>
                  </a:lnTo>
                  <a:lnTo>
                    <a:pt x="168" y="153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88" y="164"/>
                  </a:lnTo>
                  <a:lnTo>
                    <a:pt x="188" y="167"/>
                  </a:lnTo>
                  <a:lnTo>
                    <a:pt x="188" y="169"/>
                  </a:lnTo>
                  <a:lnTo>
                    <a:pt x="189" y="170"/>
                  </a:lnTo>
                  <a:lnTo>
                    <a:pt x="192" y="172"/>
                  </a:lnTo>
                  <a:lnTo>
                    <a:pt x="197" y="172"/>
                  </a:lnTo>
                  <a:lnTo>
                    <a:pt x="202" y="173"/>
                  </a:lnTo>
                  <a:lnTo>
                    <a:pt x="205" y="175"/>
                  </a:lnTo>
                  <a:lnTo>
                    <a:pt x="206" y="174"/>
                  </a:lnTo>
                  <a:lnTo>
                    <a:pt x="207" y="174"/>
                  </a:lnTo>
                  <a:lnTo>
                    <a:pt x="208" y="174"/>
                  </a:lnTo>
                  <a:lnTo>
                    <a:pt x="210" y="174"/>
                  </a:lnTo>
                  <a:lnTo>
                    <a:pt x="220" y="173"/>
                  </a:lnTo>
                  <a:lnTo>
                    <a:pt x="230" y="172"/>
                  </a:lnTo>
                  <a:lnTo>
                    <a:pt x="241" y="172"/>
                  </a:lnTo>
                  <a:lnTo>
                    <a:pt x="252" y="170"/>
                  </a:lnTo>
                  <a:lnTo>
                    <a:pt x="264" y="170"/>
                  </a:lnTo>
                  <a:lnTo>
                    <a:pt x="274" y="169"/>
                  </a:lnTo>
                  <a:lnTo>
                    <a:pt x="284" y="167"/>
                  </a:lnTo>
                  <a:lnTo>
                    <a:pt x="295" y="165"/>
                  </a:lnTo>
                  <a:lnTo>
                    <a:pt x="293" y="160"/>
                  </a:lnTo>
                  <a:lnTo>
                    <a:pt x="291" y="154"/>
                  </a:lnTo>
                  <a:lnTo>
                    <a:pt x="291" y="147"/>
                  </a:lnTo>
                  <a:lnTo>
                    <a:pt x="291" y="142"/>
                  </a:lnTo>
                  <a:lnTo>
                    <a:pt x="290" y="139"/>
                  </a:lnTo>
                  <a:lnTo>
                    <a:pt x="288" y="136"/>
                  </a:lnTo>
                  <a:lnTo>
                    <a:pt x="286" y="134"/>
                  </a:lnTo>
                  <a:lnTo>
                    <a:pt x="284" y="130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456" y="913"/>
              <a:ext cx="152" cy="97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62" y="18"/>
                </a:cxn>
                <a:cxn ang="0">
                  <a:pos x="53" y="14"/>
                </a:cxn>
                <a:cxn ang="0">
                  <a:pos x="45" y="11"/>
                </a:cxn>
                <a:cxn ang="0">
                  <a:pos x="36" y="7"/>
                </a:cxn>
                <a:cxn ang="0">
                  <a:pos x="28" y="5"/>
                </a:cxn>
                <a:cxn ang="0">
                  <a:pos x="19" y="3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1" y="8"/>
                </a:cxn>
                <a:cxn ang="0">
                  <a:pos x="4" y="15"/>
                </a:cxn>
                <a:cxn ang="0">
                  <a:pos x="5" y="23"/>
                </a:cxn>
                <a:cxn ang="0">
                  <a:pos x="6" y="31"/>
                </a:cxn>
                <a:cxn ang="0">
                  <a:pos x="8" y="39"/>
                </a:cxn>
                <a:cxn ang="0">
                  <a:pos x="14" y="46"/>
                </a:cxn>
                <a:cxn ang="0">
                  <a:pos x="22" y="51"/>
                </a:cxn>
                <a:cxn ang="0">
                  <a:pos x="31" y="54"/>
                </a:cxn>
                <a:cxn ang="0">
                  <a:pos x="36" y="56"/>
                </a:cxn>
                <a:cxn ang="0">
                  <a:pos x="40" y="57"/>
                </a:cxn>
                <a:cxn ang="0">
                  <a:pos x="45" y="57"/>
                </a:cxn>
                <a:cxn ang="0">
                  <a:pos x="51" y="57"/>
                </a:cxn>
                <a:cxn ang="0">
                  <a:pos x="55" y="57"/>
                </a:cxn>
                <a:cxn ang="0">
                  <a:pos x="60" y="57"/>
                </a:cxn>
                <a:cxn ang="0">
                  <a:pos x="65" y="56"/>
                </a:cxn>
                <a:cxn ang="0">
                  <a:pos x="69" y="54"/>
                </a:cxn>
                <a:cxn ang="0">
                  <a:pos x="74" y="50"/>
                </a:cxn>
                <a:cxn ang="0">
                  <a:pos x="78" y="45"/>
                </a:cxn>
                <a:cxn ang="0">
                  <a:pos x="84" y="39"/>
                </a:cxn>
                <a:cxn ang="0">
                  <a:pos x="90" y="36"/>
                </a:cxn>
                <a:cxn ang="0">
                  <a:pos x="87" y="34"/>
                </a:cxn>
                <a:cxn ang="0">
                  <a:pos x="82" y="33"/>
                </a:cxn>
                <a:cxn ang="0">
                  <a:pos x="77" y="33"/>
                </a:cxn>
                <a:cxn ang="0">
                  <a:pos x="74" y="31"/>
                </a:cxn>
                <a:cxn ang="0">
                  <a:pos x="73" y="30"/>
                </a:cxn>
                <a:cxn ang="0">
                  <a:pos x="73" y="28"/>
                </a:cxn>
                <a:cxn ang="0">
                  <a:pos x="73" y="25"/>
                </a:cxn>
                <a:cxn ang="0">
                  <a:pos x="70" y="22"/>
                </a:cxn>
              </a:cxnLst>
              <a:rect l="0" t="0" r="r" b="b"/>
              <a:pathLst>
                <a:path w="90" h="57">
                  <a:moveTo>
                    <a:pt x="70" y="22"/>
                  </a:moveTo>
                  <a:lnTo>
                    <a:pt x="62" y="18"/>
                  </a:lnTo>
                  <a:lnTo>
                    <a:pt x="53" y="14"/>
                  </a:lnTo>
                  <a:lnTo>
                    <a:pt x="45" y="11"/>
                  </a:lnTo>
                  <a:lnTo>
                    <a:pt x="36" y="7"/>
                  </a:lnTo>
                  <a:lnTo>
                    <a:pt x="28" y="5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1" y="8"/>
                  </a:lnTo>
                  <a:lnTo>
                    <a:pt x="4" y="15"/>
                  </a:lnTo>
                  <a:lnTo>
                    <a:pt x="5" y="23"/>
                  </a:lnTo>
                  <a:lnTo>
                    <a:pt x="6" y="31"/>
                  </a:lnTo>
                  <a:lnTo>
                    <a:pt x="8" y="39"/>
                  </a:lnTo>
                  <a:lnTo>
                    <a:pt x="14" y="46"/>
                  </a:lnTo>
                  <a:lnTo>
                    <a:pt x="22" y="51"/>
                  </a:lnTo>
                  <a:lnTo>
                    <a:pt x="31" y="54"/>
                  </a:lnTo>
                  <a:lnTo>
                    <a:pt x="36" y="56"/>
                  </a:lnTo>
                  <a:lnTo>
                    <a:pt x="40" y="57"/>
                  </a:lnTo>
                  <a:lnTo>
                    <a:pt x="45" y="57"/>
                  </a:lnTo>
                  <a:lnTo>
                    <a:pt x="51" y="57"/>
                  </a:lnTo>
                  <a:lnTo>
                    <a:pt x="55" y="57"/>
                  </a:lnTo>
                  <a:lnTo>
                    <a:pt x="60" y="57"/>
                  </a:lnTo>
                  <a:lnTo>
                    <a:pt x="65" y="56"/>
                  </a:lnTo>
                  <a:lnTo>
                    <a:pt x="69" y="54"/>
                  </a:lnTo>
                  <a:lnTo>
                    <a:pt x="74" y="50"/>
                  </a:lnTo>
                  <a:lnTo>
                    <a:pt x="78" y="45"/>
                  </a:lnTo>
                  <a:lnTo>
                    <a:pt x="84" y="39"/>
                  </a:lnTo>
                  <a:lnTo>
                    <a:pt x="90" y="36"/>
                  </a:lnTo>
                  <a:lnTo>
                    <a:pt x="87" y="34"/>
                  </a:lnTo>
                  <a:lnTo>
                    <a:pt x="82" y="33"/>
                  </a:lnTo>
                  <a:lnTo>
                    <a:pt x="77" y="33"/>
                  </a:lnTo>
                  <a:lnTo>
                    <a:pt x="74" y="31"/>
                  </a:lnTo>
                  <a:lnTo>
                    <a:pt x="73" y="30"/>
                  </a:lnTo>
                  <a:lnTo>
                    <a:pt x="73" y="28"/>
                  </a:lnTo>
                  <a:lnTo>
                    <a:pt x="73" y="25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746" y="831"/>
              <a:ext cx="86" cy="124"/>
            </a:xfrm>
            <a:custGeom>
              <a:avLst/>
              <a:gdLst/>
              <a:ahLst/>
              <a:cxnLst>
                <a:cxn ang="0">
                  <a:pos x="44" y="47"/>
                </a:cxn>
                <a:cxn ang="0">
                  <a:pos x="50" y="35"/>
                </a:cxn>
                <a:cxn ang="0">
                  <a:pos x="49" y="22"/>
                </a:cxn>
                <a:cxn ang="0">
                  <a:pos x="42" y="11"/>
                </a:cxn>
                <a:cxn ang="0">
                  <a:pos x="29" y="4"/>
                </a:cxn>
                <a:cxn ang="0">
                  <a:pos x="26" y="2"/>
                </a:cxn>
                <a:cxn ang="0">
                  <a:pos x="22" y="1"/>
                </a:cxn>
                <a:cxn ang="0">
                  <a:pos x="19" y="1"/>
                </a:cxn>
                <a:cxn ang="0">
                  <a:pos x="15" y="0"/>
                </a:cxn>
                <a:cxn ang="0">
                  <a:pos x="7" y="8"/>
                </a:cxn>
                <a:cxn ang="0">
                  <a:pos x="3" y="17"/>
                </a:cxn>
                <a:cxn ang="0">
                  <a:pos x="0" y="27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4" y="44"/>
                </a:cxn>
                <a:cxn ang="0">
                  <a:pos x="6" y="47"/>
                </a:cxn>
                <a:cxn ang="0">
                  <a:pos x="7" y="50"/>
                </a:cxn>
                <a:cxn ang="0">
                  <a:pos x="7" y="55"/>
                </a:cxn>
                <a:cxn ang="0">
                  <a:pos x="7" y="62"/>
                </a:cxn>
                <a:cxn ang="0">
                  <a:pos x="9" y="68"/>
                </a:cxn>
                <a:cxn ang="0">
                  <a:pos x="11" y="73"/>
                </a:cxn>
                <a:cxn ang="0">
                  <a:pos x="20" y="68"/>
                </a:cxn>
                <a:cxn ang="0">
                  <a:pos x="29" y="63"/>
                </a:cxn>
                <a:cxn ang="0">
                  <a:pos x="37" y="57"/>
                </a:cxn>
                <a:cxn ang="0">
                  <a:pos x="44" y="47"/>
                </a:cxn>
              </a:cxnLst>
              <a:rect l="0" t="0" r="r" b="b"/>
              <a:pathLst>
                <a:path w="50" h="73">
                  <a:moveTo>
                    <a:pt x="44" y="47"/>
                  </a:moveTo>
                  <a:lnTo>
                    <a:pt x="50" y="35"/>
                  </a:lnTo>
                  <a:lnTo>
                    <a:pt x="49" y="22"/>
                  </a:lnTo>
                  <a:lnTo>
                    <a:pt x="42" y="11"/>
                  </a:lnTo>
                  <a:lnTo>
                    <a:pt x="29" y="4"/>
                  </a:lnTo>
                  <a:lnTo>
                    <a:pt x="26" y="2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7" y="8"/>
                  </a:lnTo>
                  <a:lnTo>
                    <a:pt x="3" y="17"/>
                  </a:lnTo>
                  <a:lnTo>
                    <a:pt x="0" y="27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4"/>
                  </a:lnTo>
                  <a:lnTo>
                    <a:pt x="6" y="47"/>
                  </a:lnTo>
                  <a:lnTo>
                    <a:pt x="7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9" y="68"/>
                  </a:lnTo>
                  <a:lnTo>
                    <a:pt x="11" y="73"/>
                  </a:lnTo>
                  <a:lnTo>
                    <a:pt x="20" y="68"/>
                  </a:lnTo>
                  <a:lnTo>
                    <a:pt x="29" y="63"/>
                  </a:lnTo>
                  <a:lnTo>
                    <a:pt x="37" y="57"/>
                  </a:lnTo>
                  <a:lnTo>
                    <a:pt x="44" y="47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328" y="700"/>
              <a:ext cx="114" cy="58"/>
            </a:xfrm>
            <a:custGeom>
              <a:avLst/>
              <a:gdLst/>
              <a:ahLst/>
              <a:cxnLst>
                <a:cxn ang="0">
                  <a:pos x="8" y="32"/>
                </a:cxn>
                <a:cxn ang="0">
                  <a:pos x="8" y="32"/>
                </a:cxn>
                <a:cxn ang="0">
                  <a:pos x="8" y="31"/>
                </a:cxn>
                <a:cxn ang="0">
                  <a:pos x="10" y="28"/>
                </a:cxn>
                <a:cxn ang="0">
                  <a:pos x="13" y="23"/>
                </a:cxn>
                <a:cxn ang="0">
                  <a:pos x="18" y="18"/>
                </a:cxn>
                <a:cxn ang="0">
                  <a:pos x="25" y="14"/>
                </a:cxn>
                <a:cxn ang="0">
                  <a:pos x="34" y="10"/>
                </a:cxn>
                <a:cxn ang="0">
                  <a:pos x="46" y="8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4" y="8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7" y="5"/>
                </a:cxn>
                <a:cxn ang="0">
                  <a:pos x="67" y="3"/>
                </a:cxn>
                <a:cxn ang="0">
                  <a:pos x="66" y="1"/>
                </a:cxn>
                <a:cxn ang="0">
                  <a:pos x="64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9" y="2"/>
                </a:cxn>
                <a:cxn ang="0">
                  <a:pos x="19" y="7"/>
                </a:cxn>
                <a:cxn ang="0">
                  <a:pos x="11" y="13"/>
                </a:cxn>
                <a:cxn ang="0">
                  <a:pos x="5" y="18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2"/>
                </a:cxn>
                <a:cxn ang="0">
                  <a:pos x="0" y="33"/>
                </a:cxn>
                <a:cxn ang="0">
                  <a:pos x="3" y="35"/>
                </a:cxn>
                <a:cxn ang="0">
                  <a:pos x="4" y="36"/>
                </a:cxn>
                <a:cxn ang="0">
                  <a:pos x="5" y="36"/>
                </a:cxn>
                <a:cxn ang="0">
                  <a:pos x="7" y="35"/>
                </a:cxn>
                <a:cxn ang="0">
                  <a:pos x="8" y="33"/>
                </a:cxn>
                <a:cxn ang="0">
                  <a:pos x="8" y="32"/>
                </a:cxn>
                <a:cxn ang="0">
                  <a:pos x="8" y="32"/>
                </a:cxn>
              </a:cxnLst>
              <a:rect l="0" t="0" r="r" b="b"/>
              <a:pathLst>
                <a:path w="67" h="36">
                  <a:moveTo>
                    <a:pt x="8" y="32"/>
                  </a:moveTo>
                  <a:lnTo>
                    <a:pt x="8" y="32"/>
                  </a:lnTo>
                  <a:lnTo>
                    <a:pt x="8" y="31"/>
                  </a:lnTo>
                  <a:lnTo>
                    <a:pt x="10" y="28"/>
                  </a:lnTo>
                  <a:lnTo>
                    <a:pt x="13" y="23"/>
                  </a:lnTo>
                  <a:lnTo>
                    <a:pt x="18" y="18"/>
                  </a:lnTo>
                  <a:lnTo>
                    <a:pt x="25" y="14"/>
                  </a:lnTo>
                  <a:lnTo>
                    <a:pt x="34" y="10"/>
                  </a:lnTo>
                  <a:lnTo>
                    <a:pt x="46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7" y="5"/>
                  </a:lnTo>
                  <a:lnTo>
                    <a:pt x="67" y="3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9" y="2"/>
                  </a:lnTo>
                  <a:lnTo>
                    <a:pt x="19" y="7"/>
                  </a:lnTo>
                  <a:lnTo>
                    <a:pt x="11" y="13"/>
                  </a:lnTo>
                  <a:lnTo>
                    <a:pt x="5" y="18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3" y="35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7" y="35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3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363" y="727"/>
              <a:ext cx="114" cy="59"/>
            </a:xfrm>
            <a:custGeom>
              <a:avLst/>
              <a:gdLst/>
              <a:ahLst/>
              <a:cxnLst>
                <a:cxn ang="0">
                  <a:pos x="9" y="32"/>
                </a:cxn>
                <a:cxn ang="0">
                  <a:pos x="9" y="32"/>
                </a:cxn>
                <a:cxn ang="0">
                  <a:pos x="9" y="31"/>
                </a:cxn>
                <a:cxn ang="0">
                  <a:pos x="10" y="28"/>
                </a:cxn>
                <a:cxn ang="0">
                  <a:pos x="14" y="23"/>
                </a:cxn>
                <a:cxn ang="0">
                  <a:pos x="18" y="19"/>
                </a:cxn>
                <a:cxn ang="0">
                  <a:pos x="25" y="14"/>
                </a:cxn>
                <a:cxn ang="0">
                  <a:pos x="35" y="11"/>
                </a:cxn>
                <a:cxn ang="0">
                  <a:pos x="47" y="8"/>
                </a:cxn>
                <a:cxn ang="0">
                  <a:pos x="63" y="8"/>
                </a:cxn>
                <a:cxn ang="0">
                  <a:pos x="63" y="8"/>
                </a:cxn>
                <a:cxn ang="0">
                  <a:pos x="65" y="8"/>
                </a:cxn>
                <a:cxn ang="0">
                  <a:pos x="66" y="7"/>
                </a:cxn>
                <a:cxn ang="0">
                  <a:pos x="67" y="6"/>
                </a:cxn>
                <a:cxn ang="0">
                  <a:pos x="68" y="5"/>
                </a:cxn>
                <a:cxn ang="0">
                  <a:pos x="68" y="4"/>
                </a:cxn>
                <a:cxn ang="0">
                  <a:pos x="67" y="1"/>
                </a:cxn>
                <a:cxn ang="0">
                  <a:pos x="65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45" y="0"/>
                </a:cxn>
                <a:cxn ang="0">
                  <a:pos x="30" y="2"/>
                </a:cxn>
                <a:cxn ang="0">
                  <a:pos x="20" y="7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2" y="24"/>
                </a:cxn>
                <a:cxn ang="0">
                  <a:pos x="1" y="28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1"/>
                </a:cxn>
                <a:cxn ang="0">
                  <a:pos x="1" y="34"/>
                </a:cxn>
                <a:cxn ang="0">
                  <a:pos x="2" y="35"/>
                </a:cxn>
                <a:cxn ang="0">
                  <a:pos x="3" y="36"/>
                </a:cxn>
                <a:cxn ang="0">
                  <a:pos x="6" y="36"/>
                </a:cxn>
                <a:cxn ang="0">
                  <a:pos x="7" y="35"/>
                </a:cxn>
                <a:cxn ang="0">
                  <a:pos x="8" y="34"/>
                </a:cxn>
                <a:cxn ang="0">
                  <a:pos x="9" y="32"/>
                </a:cxn>
                <a:cxn ang="0">
                  <a:pos x="9" y="32"/>
                </a:cxn>
              </a:cxnLst>
              <a:rect l="0" t="0" r="r" b="b"/>
              <a:pathLst>
                <a:path w="68" h="36">
                  <a:moveTo>
                    <a:pt x="9" y="32"/>
                  </a:moveTo>
                  <a:lnTo>
                    <a:pt x="9" y="32"/>
                  </a:lnTo>
                  <a:lnTo>
                    <a:pt x="9" y="31"/>
                  </a:lnTo>
                  <a:lnTo>
                    <a:pt x="10" y="28"/>
                  </a:lnTo>
                  <a:lnTo>
                    <a:pt x="14" y="23"/>
                  </a:lnTo>
                  <a:lnTo>
                    <a:pt x="18" y="19"/>
                  </a:lnTo>
                  <a:lnTo>
                    <a:pt x="25" y="14"/>
                  </a:lnTo>
                  <a:lnTo>
                    <a:pt x="35" y="11"/>
                  </a:lnTo>
                  <a:lnTo>
                    <a:pt x="47" y="8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5" y="8"/>
                  </a:lnTo>
                  <a:lnTo>
                    <a:pt x="66" y="7"/>
                  </a:lnTo>
                  <a:lnTo>
                    <a:pt x="67" y="6"/>
                  </a:lnTo>
                  <a:lnTo>
                    <a:pt x="68" y="5"/>
                  </a:lnTo>
                  <a:lnTo>
                    <a:pt x="68" y="4"/>
                  </a:lnTo>
                  <a:lnTo>
                    <a:pt x="67" y="1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30" y="2"/>
                  </a:lnTo>
                  <a:lnTo>
                    <a:pt x="20" y="7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2" y="24"/>
                  </a:lnTo>
                  <a:lnTo>
                    <a:pt x="1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2" y="35"/>
                  </a:lnTo>
                  <a:lnTo>
                    <a:pt x="3" y="36"/>
                  </a:lnTo>
                  <a:lnTo>
                    <a:pt x="6" y="36"/>
                  </a:lnTo>
                  <a:lnTo>
                    <a:pt x="7" y="35"/>
                  </a:lnTo>
                  <a:lnTo>
                    <a:pt x="8" y="34"/>
                  </a:lnTo>
                  <a:lnTo>
                    <a:pt x="9" y="32"/>
                  </a:lnTo>
                  <a:lnTo>
                    <a:pt x="9" y="3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Freeform 38"/>
          <p:cNvSpPr>
            <a:spLocks/>
          </p:cNvSpPr>
          <p:nvPr/>
        </p:nvSpPr>
        <p:spPr bwMode="auto">
          <a:xfrm>
            <a:off x="6213475" y="928688"/>
            <a:ext cx="1025525" cy="781050"/>
          </a:xfrm>
          <a:custGeom>
            <a:avLst/>
            <a:gdLst/>
            <a:ahLst/>
            <a:cxnLst>
              <a:cxn ang="0">
                <a:pos x="375" y="851"/>
              </a:cxn>
              <a:cxn ang="0">
                <a:pos x="386" y="784"/>
              </a:cxn>
              <a:cxn ang="0">
                <a:pos x="405" y="701"/>
              </a:cxn>
              <a:cxn ang="0">
                <a:pos x="433" y="652"/>
              </a:cxn>
              <a:cxn ang="0">
                <a:pos x="444" y="603"/>
              </a:cxn>
              <a:cxn ang="0">
                <a:pos x="489" y="563"/>
              </a:cxn>
              <a:cxn ang="0">
                <a:pos x="537" y="521"/>
              </a:cxn>
              <a:cxn ang="0">
                <a:pos x="576" y="523"/>
              </a:cxn>
              <a:cxn ang="0">
                <a:pos x="602" y="553"/>
              </a:cxn>
              <a:cxn ang="0">
                <a:pos x="592" y="624"/>
              </a:cxn>
              <a:cxn ang="0">
                <a:pos x="532" y="735"/>
              </a:cxn>
              <a:cxn ang="0">
                <a:pos x="484" y="796"/>
              </a:cxn>
              <a:cxn ang="0">
                <a:pos x="453" y="871"/>
              </a:cxn>
              <a:cxn ang="0">
                <a:pos x="458" y="910"/>
              </a:cxn>
              <a:cxn ang="0">
                <a:pos x="519" y="930"/>
              </a:cxn>
              <a:cxn ang="0">
                <a:pos x="567" y="922"/>
              </a:cxn>
              <a:cxn ang="0">
                <a:pos x="586" y="911"/>
              </a:cxn>
              <a:cxn ang="0">
                <a:pos x="622" y="894"/>
              </a:cxn>
              <a:cxn ang="0">
                <a:pos x="649" y="868"/>
              </a:cxn>
              <a:cxn ang="0">
                <a:pos x="687" y="805"/>
              </a:cxn>
              <a:cxn ang="0">
                <a:pos x="751" y="749"/>
              </a:cxn>
              <a:cxn ang="0">
                <a:pos x="801" y="727"/>
              </a:cxn>
              <a:cxn ang="0">
                <a:pos x="861" y="692"/>
              </a:cxn>
              <a:cxn ang="0">
                <a:pos x="919" y="655"/>
              </a:cxn>
              <a:cxn ang="0">
                <a:pos x="959" y="629"/>
              </a:cxn>
              <a:cxn ang="0">
                <a:pos x="994" y="600"/>
              </a:cxn>
              <a:cxn ang="0">
                <a:pos x="1041" y="545"/>
              </a:cxn>
              <a:cxn ang="0">
                <a:pos x="1111" y="462"/>
              </a:cxn>
              <a:cxn ang="0">
                <a:pos x="1211" y="380"/>
              </a:cxn>
              <a:cxn ang="0">
                <a:pos x="1307" y="316"/>
              </a:cxn>
              <a:cxn ang="0">
                <a:pos x="1362" y="279"/>
              </a:cxn>
              <a:cxn ang="0">
                <a:pos x="1329" y="243"/>
              </a:cxn>
              <a:cxn ang="0">
                <a:pos x="1228" y="159"/>
              </a:cxn>
              <a:cxn ang="0">
                <a:pos x="1113" y="67"/>
              </a:cxn>
              <a:cxn ang="0">
                <a:pos x="1034" y="6"/>
              </a:cxn>
              <a:cxn ang="0">
                <a:pos x="441" y="259"/>
              </a:cxn>
              <a:cxn ang="0">
                <a:pos x="393" y="292"/>
              </a:cxn>
              <a:cxn ang="0">
                <a:pos x="312" y="347"/>
              </a:cxn>
              <a:cxn ang="0">
                <a:pos x="234" y="398"/>
              </a:cxn>
              <a:cxn ang="0">
                <a:pos x="191" y="425"/>
              </a:cxn>
              <a:cxn ang="0">
                <a:pos x="138" y="473"/>
              </a:cxn>
              <a:cxn ang="0">
                <a:pos x="70" y="542"/>
              </a:cxn>
              <a:cxn ang="0">
                <a:pos x="16" y="601"/>
              </a:cxn>
              <a:cxn ang="0">
                <a:pos x="4" y="632"/>
              </a:cxn>
              <a:cxn ang="0">
                <a:pos x="39" y="670"/>
              </a:cxn>
              <a:cxn ang="0">
                <a:pos x="53" y="704"/>
              </a:cxn>
              <a:cxn ang="0">
                <a:pos x="42" y="777"/>
              </a:cxn>
              <a:cxn ang="0">
                <a:pos x="98" y="799"/>
              </a:cxn>
              <a:cxn ang="0">
                <a:pos x="143" y="767"/>
              </a:cxn>
              <a:cxn ang="0">
                <a:pos x="183" y="697"/>
              </a:cxn>
              <a:cxn ang="0">
                <a:pos x="198" y="699"/>
              </a:cxn>
              <a:cxn ang="0">
                <a:pos x="222" y="838"/>
              </a:cxn>
              <a:cxn ang="0">
                <a:pos x="251" y="942"/>
              </a:cxn>
              <a:cxn ang="0">
                <a:pos x="311" y="1012"/>
              </a:cxn>
              <a:cxn ang="0">
                <a:pos x="363" y="1017"/>
              </a:cxn>
              <a:cxn ang="0">
                <a:pos x="389" y="975"/>
              </a:cxn>
            </a:cxnLst>
            <a:rect l="0" t="0" r="r" b="b"/>
            <a:pathLst>
              <a:path w="1367" h="1024">
                <a:moveTo>
                  <a:pt x="394" y="950"/>
                </a:moveTo>
                <a:lnTo>
                  <a:pt x="390" y="912"/>
                </a:lnTo>
                <a:lnTo>
                  <a:pt x="383" y="878"/>
                </a:lnTo>
                <a:lnTo>
                  <a:pt x="375" y="851"/>
                </a:lnTo>
                <a:lnTo>
                  <a:pt x="365" y="836"/>
                </a:lnTo>
                <a:lnTo>
                  <a:pt x="371" y="823"/>
                </a:lnTo>
                <a:lnTo>
                  <a:pt x="378" y="806"/>
                </a:lnTo>
                <a:lnTo>
                  <a:pt x="386" y="784"/>
                </a:lnTo>
                <a:lnTo>
                  <a:pt x="393" y="762"/>
                </a:lnTo>
                <a:lnTo>
                  <a:pt x="400" y="739"/>
                </a:lnTo>
                <a:lnTo>
                  <a:pt x="404" y="719"/>
                </a:lnTo>
                <a:lnTo>
                  <a:pt x="405" y="701"/>
                </a:lnTo>
                <a:lnTo>
                  <a:pt x="403" y="690"/>
                </a:lnTo>
                <a:lnTo>
                  <a:pt x="416" y="677"/>
                </a:lnTo>
                <a:lnTo>
                  <a:pt x="426" y="663"/>
                </a:lnTo>
                <a:lnTo>
                  <a:pt x="433" y="652"/>
                </a:lnTo>
                <a:lnTo>
                  <a:pt x="438" y="639"/>
                </a:lnTo>
                <a:lnTo>
                  <a:pt x="440" y="628"/>
                </a:lnTo>
                <a:lnTo>
                  <a:pt x="442" y="615"/>
                </a:lnTo>
                <a:lnTo>
                  <a:pt x="444" y="603"/>
                </a:lnTo>
                <a:lnTo>
                  <a:pt x="447" y="592"/>
                </a:lnTo>
                <a:lnTo>
                  <a:pt x="461" y="583"/>
                </a:lnTo>
                <a:lnTo>
                  <a:pt x="474" y="573"/>
                </a:lnTo>
                <a:lnTo>
                  <a:pt x="489" y="563"/>
                </a:lnTo>
                <a:lnTo>
                  <a:pt x="504" y="552"/>
                </a:lnTo>
                <a:lnTo>
                  <a:pt x="518" y="540"/>
                </a:lnTo>
                <a:lnTo>
                  <a:pt x="529" y="530"/>
                </a:lnTo>
                <a:lnTo>
                  <a:pt x="537" y="521"/>
                </a:lnTo>
                <a:lnTo>
                  <a:pt x="541" y="511"/>
                </a:lnTo>
                <a:lnTo>
                  <a:pt x="555" y="512"/>
                </a:lnTo>
                <a:lnTo>
                  <a:pt x="567" y="517"/>
                </a:lnTo>
                <a:lnTo>
                  <a:pt x="576" y="523"/>
                </a:lnTo>
                <a:lnTo>
                  <a:pt x="584" y="530"/>
                </a:lnTo>
                <a:lnTo>
                  <a:pt x="591" y="538"/>
                </a:lnTo>
                <a:lnTo>
                  <a:pt x="598" y="546"/>
                </a:lnTo>
                <a:lnTo>
                  <a:pt x="602" y="553"/>
                </a:lnTo>
                <a:lnTo>
                  <a:pt x="606" y="559"/>
                </a:lnTo>
                <a:lnTo>
                  <a:pt x="607" y="575"/>
                </a:lnTo>
                <a:lnTo>
                  <a:pt x="602" y="598"/>
                </a:lnTo>
                <a:lnTo>
                  <a:pt x="592" y="624"/>
                </a:lnTo>
                <a:lnTo>
                  <a:pt x="578" y="654"/>
                </a:lnTo>
                <a:lnTo>
                  <a:pt x="562" y="684"/>
                </a:lnTo>
                <a:lnTo>
                  <a:pt x="546" y="712"/>
                </a:lnTo>
                <a:lnTo>
                  <a:pt x="532" y="735"/>
                </a:lnTo>
                <a:lnTo>
                  <a:pt x="520" y="751"/>
                </a:lnTo>
                <a:lnTo>
                  <a:pt x="508" y="761"/>
                </a:lnTo>
                <a:lnTo>
                  <a:pt x="495" y="777"/>
                </a:lnTo>
                <a:lnTo>
                  <a:pt x="484" y="796"/>
                </a:lnTo>
                <a:lnTo>
                  <a:pt x="473" y="815"/>
                </a:lnTo>
                <a:lnTo>
                  <a:pt x="464" y="836"/>
                </a:lnTo>
                <a:lnTo>
                  <a:pt x="457" y="854"/>
                </a:lnTo>
                <a:lnTo>
                  <a:pt x="453" y="871"/>
                </a:lnTo>
                <a:lnTo>
                  <a:pt x="451" y="883"/>
                </a:lnTo>
                <a:lnTo>
                  <a:pt x="451" y="895"/>
                </a:lnTo>
                <a:lnTo>
                  <a:pt x="454" y="903"/>
                </a:lnTo>
                <a:lnTo>
                  <a:pt x="458" y="910"/>
                </a:lnTo>
                <a:lnTo>
                  <a:pt x="466" y="916"/>
                </a:lnTo>
                <a:lnTo>
                  <a:pt x="478" y="920"/>
                </a:lnTo>
                <a:lnTo>
                  <a:pt x="495" y="925"/>
                </a:lnTo>
                <a:lnTo>
                  <a:pt x="519" y="930"/>
                </a:lnTo>
                <a:lnTo>
                  <a:pt x="549" y="937"/>
                </a:lnTo>
                <a:lnTo>
                  <a:pt x="556" y="930"/>
                </a:lnTo>
                <a:lnTo>
                  <a:pt x="562" y="926"/>
                </a:lnTo>
                <a:lnTo>
                  <a:pt x="567" y="922"/>
                </a:lnTo>
                <a:lnTo>
                  <a:pt x="571" y="919"/>
                </a:lnTo>
                <a:lnTo>
                  <a:pt x="576" y="917"/>
                </a:lnTo>
                <a:lnTo>
                  <a:pt x="580" y="914"/>
                </a:lnTo>
                <a:lnTo>
                  <a:pt x="586" y="911"/>
                </a:lnTo>
                <a:lnTo>
                  <a:pt x="593" y="907"/>
                </a:lnTo>
                <a:lnTo>
                  <a:pt x="605" y="902"/>
                </a:lnTo>
                <a:lnTo>
                  <a:pt x="614" y="897"/>
                </a:lnTo>
                <a:lnTo>
                  <a:pt x="622" y="894"/>
                </a:lnTo>
                <a:lnTo>
                  <a:pt x="629" y="890"/>
                </a:lnTo>
                <a:lnTo>
                  <a:pt x="636" y="886"/>
                </a:lnTo>
                <a:lnTo>
                  <a:pt x="642" y="879"/>
                </a:lnTo>
                <a:lnTo>
                  <a:pt x="649" y="868"/>
                </a:lnTo>
                <a:lnTo>
                  <a:pt x="656" y="853"/>
                </a:lnTo>
                <a:lnTo>
                  <a:pt x="664" y="838"/>
                </a:lnTo>
                <a:lnTo>
                  <a:pt x="675" y="822"/>
                </a:lnTo>
                <a:lnTo>
                  <a:pt x="687" y="805"/>
                </a:lnTo>
                <a:lnTo>
                  <a:pt x="702" y="789"/>
                </a:lnTo>
                <a:lnTo>
                  <a:pt x="717" y="773"/>
                </a:lnTo>
                <a:lnTo>
                  <a:pt x="735" y="759"/>
                </a:lnTo>
                <a:lnTo>
                  <a:pt x="751" y="749"/>
                </a:lnTo>
                <a:lnTo>
                  <a:pt x="767" y="742"/>
                </a:lnTo>
                <a:lnTo>
                  <a:pt x="777" y="738"/>
                </a:lnTo>
                <a:lnTo>
                  <a:pt x="789" y="734"/>
                </a:lnTo>
                <a:lnTo>
                  <a:pt x="801" y="727"/>
                </a:lnTo>
                <a:lnTo>
                  <a:pt x="815" y="720"/>
                </a:lnTo>
                <a:lnTo>
                  <a:pt x="830" y="711"/>
                </a:lnTo>
                <a:lnTo>
                  <a:pt x="846" y="702"/>
                </a:lnTo>
                <a:lnTo>
                  <a:pt x="861" y="692"/>
                </a:lnTo>
                <a:lnTo>
                  <a:pt x="876" y="683"/>
                </a:lnTo>
                <a:lnTo>
                  <a:pt x="891" y="674"/>
                </a:lnTo>
                <a:lnTo>
                  <a:pt x="906" y="664"/>
                </a:lnTo>
                <a:lnTo>
                  <a:pt x="919" y="655"/>
                </a:lnTo>
                <a:lnTo>
                  <a:pt x="931" y="647"/>
                </a:lnTo>
                <a:lnTo>
                  <a:pt x="943" y="639"/>
                </a:lnTo>
                <a:lnTo>
                  <a:pt x="952" y="633"/>
                </a:lnTo>
                <a:lnTo>
                  <a:pt x="959" y="629"/>
                </a:lnTo>
                <a:lnTo>
                  <a:pt x="964" y="625"/>
                </a:lnTo>
                <a:lnTo>
                  <a:pt x="972" y="620"/>
                </a:lnTo>
                <a:lnTo>
                  <a:pt x="982" y="610"/>
                </a:lnTo>
                <a:lnTo>
                  <a:pt x="994" y="600"/>
                </a:lnTo>
                <a:lnTo>
                  <a:pt x="1005" y="587"/>
                </a:lnTo>
                <a:lnTo>
                  <a:pt x="1018" y="573"/>
                </a:lnTo>
                <a:lnTo>
                  <a:pt x="1029" y="559"/>
                </a:lnTo>
                <a:lnTo>
                  <a:pt x="1041" y="545"/>
                </a:lnTo>
                <a:lnTo>
                  <a:pt x="1051" y="530"/>
                </a:lnTo>
                <a:lnTo>
                  <a:pt x="1068" y="507"/>
                </a:lnTo>
                <a:lnTo>
                  <a:pt x="1088" y="485"/>
                </a:lnTo>
                <a:lnTo>
                  <a:pt x="1111" y="462"/>
                </a:lnTo>
                <a:lnTo>
                  <a:pt x="1134" y="441"/>
                </a:lnTo>
                <a:lnTo>
                  <a:pt x="1159" y="419"/>
                </a:lnTo>
                <a:lnTo>
                  <a:pt x="1186" y="400"/>
                </a:lnTo>
                <a:lnTo>
                  <a:pt x="1211" y="380"/>
                </a:lnTo>
                <a:lnTo>
                  <a:pt x="1237" y="362"/>
                </a:lnTo>
                <a:lnTo>
                  <a:pt x="1262" y="344"/>
                </a:lnTo>
                <a:lnTo>
                  <a:pt x="1285" y="329"/>
                </a:lnTo>
                <a:lnTo>
                  <a:pt x="1307" y="316"/>
                </a:lnTo>
                <a:lnTo>
                  <a:pt x="1325" y="303"/>
                </a:lnTo>
                <a:lnTo>
                  <a:pt x="1341" y="292"/>
                </a:lnTo>
                <a:lnTo>
                  <a:pt x="1354" y="284"/>
                </a:lnTo>
                <a:lnTo>
                  <a:pt x="1362" y="279"/>
                </a:lnTo>
                <a:lnTo>
                  <a:pt x="1367" y="275"/>
                </a:lnTo>
                <a:lnTo>
                  <a:pt x="1360" y="268"/>
                </a:lnTo>
                <a:lnTo>
                  <a:pt x="1346" y="258"/>
                </a:lnTo>
                <a:lnTo>
                  <a:pt x="1329" y="243"/>
                </a:lnTo>
                <a:lnTo>
                  <a:pt x="1308" y="225"/>
                </a:lnTo>
                <a:lnTo>
                  <a:pt x="1283" y="205"/>
                </a:lnTo>
                <a:lnTo>
                  <a:pt x="1256" y="183"/>
                </a:lnTo>
                <a:lnTo>
                  <a:pt x="1228" y="159"/>
                </a:lnTo>
                <a:lnTo>
                  <a:pt x="1199" y="136"/>
                </a:lnTo>
                <a:lnTo>
                  <a:pt x="1170" y="112"/>
                </a:lnTo>
                <a:lnTo>
                  <a:pt x="1141" y="89"/>
                </a:lnTo>
                <a:lnTo>
                  <a:pt x="1113" y="67"/>
                </a:lnTo>
                <a:lnTo>
                  <a:pt x="1088" y="47"/>
                </a:lnTo>
                <a:lnTo>
                  <a:pt x="1066" y="30"/>
                </a:lnTo>
                <a:lnTo>
                  <a:pt x="1048" y="16"/>
                </a:lnTo>
                <a:lnTo>
                  <a:pt x="1034" y="6"/>
                </a:lnTo>
                <a:lnTo>
                  <a:pt x="1025" y="0"/>
                </a:lnTo>
                <a:lnTo>
                  <a:pt x="862" y="226"/>
                </a:lnTo>
                <a:lnTo>
                  <a:pt x="443" y="258"/>
                </a:lnTo>
                <a:lnTo>
                  <a:pt x="441" y="259"/>
                </a:lnTo>
                <a:lnTo>
                  <a:pt x="434" y="264"/>
                </a:lnTo>
                <a:lnTo>
                  <a:pt x="424" y="272"/>
                </a:lnTo>
                <a:lnTo>
                  <a:pt x="410" y="281"/>
                </a:lnTo>
                <a:lnTo>
                  <a:pt x="393" y="292"/>
                </a:lnTo>
                <a:lnTo>
                  <a:pt x="374" y="305"/>
                </a:lnTo>
                <a:lnTo>
                  <a:pt x="355" y="319"/>
                </a:lnTo>
                <a:lnTo>
                  <a:pt x="334" y="333"/>
                </a:lnTo>
                <a:lnTo>
                  <a:pt x="312" y="347"/>
                </a:lnTo>
                <a:lnTo>
                  <a:pt x="290" y="362"/>
                </a:lnTo>
                <a:lnTo>
                  <a:pt x="271" y="375"/>
                </a:lnTo>
                <a:lnTo>
                  <a:pt x="251" y="388"/>
                </a:lnTo>
                <a:lnTo>
                  <a:pt x="234" y="398"/>
                </a:lnTo>
                <a:lnTo>
                  <a:pt x="219" y="409"/>
                </a:lnTo>
                <a:lnTo>
                  <a:pt x="207" y="416"/>
                </a:lnTo>
                <a:lnTo>
                  <a:pt x="199" y="420"/>
                </a:lnTo>
                <a:lnTo>
                  <a:pt x="191" y="425"/>
                </a:lnTo>
                <a:lnTo>
                  <a:pt x="182" y="434"/>
                </a:lnTo>
                <a:lnTo>
                  <a:pt x="169" y="444"/>
                </a:lnTo>
                <a:lnTo>
                  <a:pt x="154" y="458"/>
                </a:lnTo>
                <a:lnTo>
                  <a:pt x="138" y="473"/>
                </a:lnTo>
                <a:lnTo>
                  <a:pt x="122" y="491"/>
                </a:lnTo>
                <a:lnTo>
                  <a:pt x="105" y="508"/>
                </a:lnTo>
                <a:lnTo>
                  <a:pt x="88" y="525"/>
                </a:lnTo>
                <a:lnTo>
                  <a:pt x="70" y="542"/>
                </a:lnTo>
                <a:lnTo>
                  <a:pt x="54" y="560"/>
                </a:lnTo>
                <a:lnTo>
                  <a:pt x="39" y="575"/>
                </a:lnTo>
                <a:lnTo>
                  <a:pt x="27" y="588"/>
                </a:lnTo>
                <a:lnTo>
                  <a:pt x="16" y="601"/>
                </a:lnTo>
                <a:lnTo>
                  <a:pt x="7" y="609"/>
                </a:lnTo>
                <a:lnTo>
                  <a:pt x="2" y="615"/>
                </a:lnTo>
                <a:lnTo>
                  <a:pt x="0" y="617"/>
                </a:lnTo>
                <a:lnTo>
                  <a:pt x="4" y="632"/>
                </a:lnTo>
                <a:lnTo>
                  <a:pt x="10" y="645"/>
                </a:lnTo>
                <a:lnTo>
                  <a:pt x="20" y="655"/>
                </a:lnTo>
                <a:lnTo>
                  <a:pt x="29" y="664"/>
                </a:lnTo>
                <a:lnTo>
                  <a:pt x="39" y="670"/>
                </a:lnTo>
                <a:lnTo>
                  <a:pt x="48" y="675"/>
                </a:lnTo>
                <a:lnTo>
                  <a:pt x="57" y="677"/>
                </a:lnTo>
                <a:lnTo>
                  <a:pt x="61" y="677"/>
                </a:lnTo>
                <a:lnTo>
                  <a:pt x="53" y="704"/>
                </a:lnTo>
                <a:lnTo>
                  <a:pt x="43" y="735"/>
                </a:lnTo>
                <a:lnTo>
                  <a:pt x="34" y="761"/>
                </a:lnTo>
                <a:lnTo>
                  <a:pt x="30" y="772"/>
                </a:lnTo>
                <a:lnTo>
                  <a:pt x="42" y="777"/>
                </a:lnTo>
                <a:lnTo>
                  <a:pt x="54" y="783"/>
                </a:lnTo>
                <a:lnTo>
                  <a:pt x="68" y="790"/>
                </a:lnTo>
                <a:lnTo>
                  <a:pt x="83" y="796"/>
                </a:lnTo>
                <a:lnTo>
                  <a:pt x="98" y="799"/>
                </a:lnTo>
                <a:lnTo>
                  <a:pt x="112" y="799"/>
                </a:lnTo>
                <a:lnTo>
                  <a:pt x="123" y="793"/>
                </a:lnTo>
                <a:lnTo>
                  <a:pt x="134" y="783"/>
                </a:lnTo>
                <a:lnTo>
                  <a:pt x="143" y="767"/>
                </a:lnTo>
                <a:lnTo>
                  <a:pt x="153" y="750"/>
                </a:lnTo>
                <a:lnTo>
                  <a:pt x="165" y="730"/>
                </a:lnTo>
                <a:lnTo>
                  <a:pt x="174" y="712"/>
                </a:lnTo>
                <a:lnTo>
                  <a:pt x="183" y="697"/>
                </a:lnTo>
                <a:lnTo>
                  <a:pt x="190" y="685"/>
                </a:lnTo>
                <a:lnTo>
                  <a:pt x="195" y="681"/>
                </a:lnTo>
                <a:lnTo>
                  <a:pt x="197" y="684"/>
                </a:lnTo>
                <a:lnTo>
                  <a:pt x="198" y="699"/>
                </a:lnTo>
                <a:lnTo>
                  <a:pt x="203" y="725"/>
                </a:lnTo>
                <a:lnTo>
                  <a:pt x="209" y="760"/>
                </a:lnTo>
                <a:lnTo>
                  <a:pt x="215" y="799"/>
                </a:lnTo>
                <a:lnTo>
                  <a:pt x="222" y="838"/>
                </a:lnTo>
                <a:lnTo>
                  <a:pt x="230" y="874"/>
                </a:lnTo>
                <a:lnTo>
                  <a:pt x="236" y="902"/>
                </a:lnTo>
                <a:lnTo>
                  <a:pt x="241" y="918"/>
                </a:lnTo>
                <a:lnTo>
                  <a:pt x="251" y="942"/>
                </a:lnTo>
                <a:lnTo>
                  <a:pt x="265" y="964"/>
                </a:lnTo>
                <a:lnTo>
                  <a:pt x="280" y="983"/>
                </a:lnTo>
                <a:lnTo>
                  <a:pt x="295" y="1000"/>
                </a:lnTo>
                <a:lnTo>
                  <a:pt x="311" y="1012"/>
                </a:lnTo>
                <a:lnTo>
                  <a:pt x="326" y="1020"/>
                </a:lnTo>
                <a:lnTo>
                  <a:pt x="341" y="1024"/>
                </a:lnTo>
                <a:lnTo>
                  <a:pt x="352" y="1023"/>
                </a:lnTo>
                <a:lnTo>
                  <a:pt x="363" y="1017"/>
                </a:lnTo>
                <a:lnTo>
                  <a:pt x="371" y="1008"/>
                </a:lnTo>
                <a:lnTo>
                  <a:pt x="379" y="998"/>
                </a:lnTo>
                <a:lnTo>
                  <a:pt x="385" y="987"/>
                </a:lnTo>
                <a:lnTo>
                  <a:pt x="389" y="975"/>
                </a:lnTo>
                <a:lnTo>
                  <a:pt x="392" y="965"/>
                </a:lnTo>
                <a:lnTo>
                  <a:pt x="394" y="956"/>
                </a:lnTo>
                <a:lnTo>
                  <a:pt x="394" y="950"/>
                </a:lnTo>
                <a:close/>
              </a:path>
            </a:pathLst>
          </a:custGeom>
          <a:solidFill>
            <a:srgbClr val="33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04800" y="1905000"/>
            <a:ext cx="7173686" cy="25812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7435" tIns="43717" rIns="87435" bIns="43717">
            <a:spAutoFit/>
          </a:bodyPr>
          <a:lstStyle/>
          <a:p>
            <a:pPr defTabSz="874713"/>
            <a:r>
              <a:rPr lang="en-US" sz="2700" b="1" dirty="0" smtClean="0">
                <a:latin typeface="Tahoma" pitchFamily="1" charset="0"/>
              </a:rPr>
              <a:t>Do you have access to </a:t>
            </a:r>
            <a:r>
              <a:rPr lang="en-US" sz="2700" b="1" dirty="0" err="1" smtClean="0">
                <a:latin typeface="Tahoma" pitchFamily="1" charset="0"/>
              </a:rPr>
              <a:t>MasteringPhysics</a:t>
            </a:r>
            <a:endParaRPr lang="en-US" sz="2700" b="1" dirty="0">
              <a:latin typeface="Tahoma" pitchFamily="1" charset="0"/>
            </a:endParaRPr>
          </a:p>
          <a:p>
            <a:pPr defTabSz="874713"/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FF0000"/>
                </a:solidFill>
                <a:latin typeface="Tahoma" pitchFamily="1" charset="0"/>
              </a:rPr>
              <a:t>A</a:t>
            </a:r>
            <a:r>
              <a:rPr lang="en-US" sz="2700" b="1" dirty="0" smtClean="0">
                <a:solidFill>
                  <a:srgbClr val="FF0000"/>
                </a:solidFill>
                <a:latin typeface="Tahoma" pitchFamily="1" charset="0"/>
              </a:rPr>
              <a:t>)  Yes</a:t>
            </a:r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b="1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0000FF"/>
                </a:solidFill>
                <a:latin typeface="Tahoma" pitchFamily="1" charset="0"/>
              </a:rPr>
              <a:t>B</a:t>
            </a:r>
            <a:r>
              <a:rPr lang="en-US" sz="2700" b="1" dirty="0" smtClean="0">
                <a:solidFill>
                  <a:srgbClr val="0000FF"/>
                </a:solidFill>
                <a:latin typeface="Tahoma" pitchFamily="1" charset="0"/>
              </a:rPr>
              <a:t>)  No</a:t>
            </a:r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b="1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FF9900"/>
                </a:solidFill>
                <a:latin typeface="Tahoma" pitchFamily="1" charset="0"/>
              </a:rPr>
              <a:t>C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)  No, but I am confident </a:t>
            </a:r>
          </a:p>
          <a:p>
            <a:pPr defTabSz="874713"/>
            <a:r>
              <a:rPr lang="en-US" sz="2700" b="1" dirty="0">
                <a:solidFill>
                  <a:srgbClr val="FF9900"/>
                </a:solidFill>
                <a:latin typeface="Tahoma" pitchFamily="1" charset="0"/>
              </a:rPr>
              <a:t> 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                 to get it 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from by Thursday</a:t>
            </a:r>
            <a:endParaRPr lang="en-US" sz="2700" b="1" dirty="0">
              <a:latin typeface="Tahoma" pitchFamily="1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762000" y="304800"/>
            <a:ext cx="73152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1133856" y="341376"/>
            <a:ext cx="6846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Electric charge and the structure of matter</a:t>
            </a:r>
            <a:endParaRPr lang="en-US" sz="24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2468" name="Picture 4" descr="File:Standard Model of Elementary Particles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4191000" cy="4539619"/>
          </a:xfrm>
          <a:prstGeom prst="rect">
            <a:avLst/>
          </a:prstGeom>
          <a:noFill/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62200" y="1143000"/>
            <a:ext cx="4919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standard model of elementary particles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867400"/>
            <a:ext cx="4331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hlinkClick r:id="rId4"/>
              </a:rPr>
              <a:t>http://en.wikipedia.org/wiki/File:Standard_Model_of_Elementary_Particles.svg</a:t>
            </a:r>
            <a:endParaRPr lang="en-US" sz="10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00600" y="3352800"/>
            <a:ext cx="3695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Quark binding in nuclear particles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00600" y="4572000"/>
            <a:ext cx="2272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Radioactive </a:t>
            </a:r>
            <a:r>
              <a:rPr lang="el-GR" sz="2000" dirty="0">
                <a:cs typeface="Arial" charset="0"/>
              </a:rPr>
              <a:t>β</a:t>
            </a:r>
            <a:r>
              <a:rPr lang="de-DE" sz="2000" dirty="0" smtClean="0">
                <a:cs typeface="Arial" charset="0"/>
              </a:rPr>
              <a:t>-decay</a:t>
            </a:r>
          </a:p>
          <a:p>
            <a:r>
              <a:rPr lang="de-DE" sz="2000" dirty="0" smtClean="0">
                <a:cs typeface="Arial" charset="0"/>
              </a:rPr>
              <a:t>(Weak nuclear) </a:t>
            </a:r>
            <a:endParaRPr lang="el-GR" sz="2000" dirty="0">
              <a:cs typeface="Arial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343400" y="4038600"/>
            <a:ext cx="2286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2263914"/>
            <a:ext cx="37225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Electricity</a:t>
            </a:r>
            <a:r>
              <a:rPr lang="en-US" sz="2000" dirty="0" smtClean="0"/>
              <a:t>, atomic </a:t>
            </a:r>
            <a:r>
              <a:rPr lang="en-US" sz="2000" dirty="0"/>
              <a:t>forces, binding,</a:t>
            </a:r>
          </a:p>
          <a:p>
            <a:r>
              <a:rPr lang="en-US" sz="2000" dirty="0" smtClean="0"/>
              <a:t>optics</a:t>
            </a:r>
            <a:r>
              <a:rPr lang="en-US" sz="2000" dirty="0"/>
              <a:t>, 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8704" y="6248400"/>
            <a:ext cx="4665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Note, gravity not included in this scheme 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62470" name="Picture 6" descr="File:Beta Negative Decay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4267200"/>
            <a:ext cx="1600200" cy="1600201"/>
          </a:xfrm>
          <a:prstGeom prst="rect">
            <a:avLst/>
          </a:prstGeom>
          <a:noFill/>
        </p:spPr>
      </p:pic>
      <p:pic>
        <p:nvPicPr>
          <p:cNvPr id="62472" name="Picture 8" descr="http://upload.wikimedia.org/wikipedia/commons/thumb/a/aa/Beta-minus_Decay.svg/120px-Beta-minus_Decay.svg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5181600"/>
            <a:ext cx="1143000" cy="781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6172200" y="2229438"/>
            <a:ext cx="2971800" cy="2161621"/>
            <a:chOff x="6172200" y="2229438"/>
            <a:chExt cx="2971800" cy="2161621"/>
          </a:xfrm>
        </p:grpSpPr>
        <p:pic>
          <p:nvPicPr>
            <p:cNvPr id="64519" name="Picture 7" descr="http://visual.merriam-webster.com/images/science/chemistry/matter/at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72200" y="2316203"/>
              <a:ext cx="2971800" cy="2074856"/>
            </a:xfrm>
            <a:prstGeom prst="rect">
              <a:avLst/>
            </a:prstGeom>
            <a:noFill/>
          </p:spPr>
        </p:pic>
        <p:sp>
          <p:nvSpPr>
            <p:cNvPr id="29" name="TextBox 28"/>
            <p:cNvSpPr txBox="1"/>
            <p:nvPr/>
          </p:nvSpPr>
          <p:spPr>
            <a:xfrm>
              <a:off x="6934200" y="2229438"/>
              <a:ext cx="1614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Neutral atom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4572000" y="5638801"/>
            <a:ext cx="838200" cy="533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674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Positively charged protons and neutral neutrons build nucleus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00200"/>
            <a:ext cx="4371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Brace 7"/>
          <p:cNvSpPr/>
          <p:nvPr/>
        </p:nvSpPr>
        <p:spPr>
          <a:xfrm rot="5400000">
            <a:off x="2552700" y="723900"/>
            <a:ext cx="3048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Elbow Connector 9"/>
          <p:cNvCxnSpPr>
            <a:stCxn id="8" idx="1"/>
          </p:cNvCxnSpPr>
          <p:nvPr/>
        </p:nvCxnSpPr>
        <p:spPr>
          <a:xfrm rot="16200000" flipH="1" flipV="1">
            <a:off x="1733550" y="704850"/>
            <a:ext cx="457200" cy="1485900"/>
          </a:xfrm>
          <a:prstGeom prst="bentConnector4">
            <a:avLst>
              <a:gd name="adj1" fmla="val 0"/>
              <a:gd name="adj2" fmla="val 551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563624"/>
            <a:ext cx="36290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ight Brace 16"/>
          <p:cNvSpPr/>
          <p:nvPr/>
        </p:nvSpPr>
        <p:spPr>
          <a:xfrm rot="5400000">
            <a:off x="4773168" y="734568"/>
            <a:ext cx="341376" cy="780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81000" y="3200400"/>
            <a:ext cx="457200" cy="228600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8200" y="3124200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Nucleus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752600" y="3048000"/>
            <a:ext cx="963725" cy="1207532"/>
            <a:chOff x="1981200" y="3048000"/>
            <a:chExt cx="963725" cy="1207532"/>
          </a:xfrm>
        </p:grpSpPr>
        <p:pic>
          <p:nvPicPr>
            <p:cNvPr id="6451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33600" y="3048000"/>
              <a:ext cx="542925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Straight Arrow Connector 21"/>
            <p:cNvCxnSpPr/>
            <p:nvPr/>
          </p:nvCxnSpPr>
          <p:spPr>
            <a:xfrm>
              <a:off x="2209800" y="3733800"/>
              <a:ext cx="381000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981200" y="3886200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  <a:sym typeface="Symbol"/>
                </a:rPr>
                <a:t></a:t>
              </a:r>
              <a:r>
                <a:rPr lang="en-US" dirty="0" smtClean="0">
                  <a:latin typeface="Comic Sans MS" pitchFamily="66" charset="0"/>
                </a:rPr>
                <a:t>10</a:t>
              </a:r>
              <a:r>
                <a:rPr lang="en-US" baseline="30000" dirty="0" smtClean="0">
                  <a:latin typeface="Comic Sans MS" pitchFamily="66" charset="0"/>
                </a:rPr>
                <a:t>-15</a:t>
              </a:r>
              <a:r>
                <a:rPr lang="en-US" dirty="0" smtClean="0">
                  <a:latin typeface="Comic Sans MS" pitchFamily="66" charset="0"/>
                </a:rPr>
                <a:t>m</a:t>
              </a:r>
              <a:endParaRPr lang="en-US" baseline="30000" dirty="0">
                <a:latin typeface="Comic Sans MS" pitchFamily="66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667000" y="3124200"/>
            <a:ext cx="3801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Nucleus with </a:t>
            </a:r>
            <a:r>
              <a:rPr lang="en-US" i="1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protons </a:t>
            </a:r>
          </a:p>
          <a:p>
            <a:r>
              <a:rPr lang="en-US" dirty="0" smtClean="0">
                <a:latin typeface="Comic Sans MS" pitchFamily="66" charset="0"/>
              </a:rPr>
              <a:t>surrounded by same # </a:t>
            </a:r>
            <a:r>
              <a:rPr lang="en-US" i="1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of electrons with negative charge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791200" y="3276600"/>
            <a:ext cx="457200" cy="228600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200400" y="46482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DA311"/>
                </a:solidFill>
              </a:rPr>
              <a:t>Note, figure very misleading regarding size ratio !</a:t>
            </a:r>
          </a:p>
          <a:p>
            <a:pPr algn="r"/>
            <a:r>
              <a:rPr lang="en-US" sz="1400" dirty="0" smtClean="0">
                <a:solidFill>
                  <a:srgbClr val="0DA311"/>
                </a:solidFill>
              </a:rPr>
              <a:t>If an atom were a few km across, its nucleus would be the size of a tennis ball!</a:t>
            </a:r>
            <a:endParaRPr lang="en-US" sz="1400" dirty="0">
              <a:solidFill>
                <a:srgbClr val="0DA31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58000" y="4267200"/>
            <a:ext cx="16002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39000" y="441960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</a:t>
            </a:r>
            <a:r>
              <a:rPr lang="en-US" dirty="0" smtClean="0">
                <a:latin typeface="Comic Sans MS" pitchFamily="66" charset="0"/>
              </a:rPr>
              <a:t>10</a:t>
            </a:r>
            <a:r>
              <a:rPr lang="en-US" baseline="30000" dirty="0" smtClean="0">
                <a:latin typeface="Comic Sans MS" pitchFamily="66" charset="0"/>
              </a:rPr>
              <a:t>-10</a:t>
            </a:r>
            <a:r>
              <a:rPr lang="en-US" dirty="0" smtClean="0">
                <a:latin typeface="Comic Sans MS" pitchFamily="66" charset="0"/>
              </a:rPr>
              <a:t>m</a:t>
            </a:r>
            <a:endParaRPr lang="en-US" baseline="30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5715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If#</a:t>
            </a:r>
            <a:r>
              <a:rPr lang="en-US" i="1" dirty="0" smtClean="0">
                <a:latin typeface="Comic Sans MS" pitchFamily="66" charset="0"/>
              </a:rPr>
              <a:t> of </a:t>
            </a:r>
            <a:r>
              <a:rPr lang="en-US" dirty="0" smtClean="0">
                <a:latin typeface="Comic Sans MS" pitchFamily="66" charset="0"/>
              </a:rPr>
              <a:t>protons </a:t>
            </a:r>
            <a:r>
              <a:rPr lang="en-US" dirty="0" smtClean="0">
                <a:latin typeface="Comic Sans MS" pitchFamily="66" charset="0"/>
                <a:sym typeface="Symbol"/>
              </a:rPr>
              <a:t> # of electrons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038600" y="5809488"/>
            <a:ext cx="457200" cy="228600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724400" y="571804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" grpId="0"/>
      <p:bldP spid="8" grpId="0" animBg="1"/>
      <p:bldP spid="17" grpId="0" animBg="1"/>
      <p:bldP spid="18" grpId="0" animBg="1"/>
      <p:bldP spid="20" grpId="0"/>
      <p:bldP spid="26" grpId="0"/>
      <p:bldP spid="28" grpId="0" animBg="1"/>
      <p:bldP spid="31" grpId="0"/>
      <p:bldP spid="33" grpId="0"/>
      <p:bldP spid="38" grpId="0"/>
      <p:bldP spid="39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0/09/Io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1787" y="2057400"/>
            <a:ext cx="9195787" cy="464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106680"/>
            <a:ext cx="6335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Let’s consider the simple example H, H</a:t>
            </a:r>
            <a:r>
              <a:rPr lang="en-US" sz="2400" baseline="30000" dirty="0" smtClean="0">
                <a:solidFill>
                  <a:srgbClr val="0070C0"/>
                </a:solidFill>
                <a:latin typeface="Comic Sans MS" pitchFamily="66" charset="0"/>
              </a:rPr>
              <a:t>+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, H</a:t>
            </a:r>
            <a:r>
              <a:rPr lang="en-US" sz="2400" baseline="30000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endParaRPr lang="en-US" sz="2400" baseline="30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445764" y="2705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1600200"/>
            <a:ext cx="1168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Proton with</a:t>
            </a:r>
          </a:p>
          <a:p>
            <a:r>
              <a:rPr lang="en-US" sz="1600" dirty="0" smtClean="0"/>
              <a:t>charge +</a:t>
            </a:r>
            <a:r>
              <a:rPr lang="en-US" sz="1600" dirty="0" smtClean="0">
                <a:sym typeface="Symbol"/>
              </a:rPr>
              <a:t>e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381500" y="3086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38600" y="2209800"/>
            <a:ext cx="1293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Electron with</a:t>
            </a:r>
          </a:p>
          <a:p>
            <a:r>
              <a:rPr lang="en-US" sz="1600" dirty="0" smtClean="0"/>
              <a:t>charge -</a:t>
            </a:r>
            <a:r>
              <a:rPr lang="en-US" sz="1600" dirty="0" smtClean="0">
                <a:sym typeface="Symbol"/>
              </a:rPr>
              <a:t>e</a:t>
            </a:r>
            <a:endParaRPr lang="en-US" sz="1600" dirty="0"/>
          </a:p>
        </p:txBody>
      </p:sp>
      <p:sp>
        <p:nvSpPr>
          <p:cNvPr id="12" name="Right Brace 11"/>
          <p:cNvSpPr/>
          <p:nvPr/>
        </p:nvSpPr>
        <p:spPr>
          <a:xfrm rot="16200000">
            <a:off x="4038600" y="609600"/>
            <a:ext cx="381000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79556" y="838200"/>
            <a:ext cx="17746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r>
              <a:rPr lang="en-US" sz="1600" dirty="0" smtClean="0">
                <a:sym typeface="Symbol"/>
              </a:rPr>
              <a:t>e-e=0 neutral</a:t>
            </a:r>
          </a:p>
          <a:p>
            <a:r>
              <a:rPr lang="en-US" sz="1600" dirty="0" smtClean="0">
                <a:sym typeface="Symbol"/>
              </a:rPr>
              <a:t>Hydrogen (H) atom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2514600"/>
            <a:ext cx="877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Remove</a:t>
            </a:r>
          </a:p>
          <a:p>
            <a:r>
              <a:rPr lang="en-US" sz="1600" dirty="0" smtClean="0"/>
              <a:t>electron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2286000"/>
            <a:ext cx="207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=proton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 remains</a:t>
            </a:r>
          </a:p>
          <a:p>
            <a:r>
              <a:rPr lang="en-US" sz="1600" dirty="0" smtClean="0"/>
              <a:t>+ charged ion=</a:t>
            </a:r>
            <a:r>
              <a:rPr lang="en-US" sz="1600" dirty="0" err="1" smtClean="0"/>
              <a:t>cation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3581400"/>
            <a:ext cx="877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add</a:t>
            </a:r>
          </a:p>
          <a:p>
            <a:r>
              <a:rPr lang="en-US" sz="1600" dirty="0" smtClean="0"/>
              <a:t>electron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981200"/>
            <a:ext cx="207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r>
              <a:rPr lang="en-US" sz="1600" baseline="30000" dirty="0" smtClean="0"/>
              <a:t>-</a:t>
            </a:r>
            <a:r>
              <a:rPr lang="en-US" sz="1600" dirty="0" smtClean="0"/>
              <a:t>=H+ extra electron</a:t>
            </a:r>
          </a:p>
          <a:p>
            <a:r>
              <a:rPr lang="en-US" sz="1600" dirty="0" smtClean="0"/>
              <a:t>- charged ion=anion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46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Our experimental observations suggest:</a:t>
            </a:r>
            <a:endParaRPr lang="en-US" baseline="30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136907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57090" y="1295400"/>
            <a:ext cx="7609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charge is conserved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Charge is not created or destroyed it can only be transferred from one body to another. </a:t>
            </a:r>
          </a:p>
        </p:txBody>
      </p:sp>
      <p:sp>
        <p:nvSpPr>
          <p:cNvPr id="6" name="Oval 5"/>
          <p:cNvSpPr/>
          <p:nvPr/>
        </p:nvSpPr>
        <p:spPr>
          <a:xfrm>
            <a:off x="399288" y="3668233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5800" y="3606225"/>
            <a:ext cx="851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magnitude of charge of the electron or proton is a natural unit of charge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Every observable amount of charge is always a multiple of this unit.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295400" y="2133600"/>
            <a:ext cx="6397456" cy="1219200"/>
            <a:chOff x="1295400" y="2133600"/>
            <a:chExt cx="6397456" cy="1219200"/>
          </a:xfrm>
        </p:grpSpPr>
        <p:sp>
          <p:nvSpPr>
            <p:cNvPr id="8" name="Rectangle 7"/>
            <p:cNvSpPr/>
            <p:nvPr/>
          </p:nvSpPr>
          <p:spPr>
            <a:xfrm>
              <a:off x="1295400" y="2133600"/>
              <a:ext cx="1600200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2438400"/>
              <a:ext cx="11013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Charge Q </a:t>
              </a:r>
            </a:p>
            <a:p>
              <a:r>
                <a:rPr lang="en-US" dirty="0" smtClean="0"/>
                <a:t>at time 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2133600"/>
              <a:ext cx="1600200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0" y="2286000"/>
              <a:ext cx="15151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Q(t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)=</a:t>
              </a:r>
            </a:p>
            <a:p>
              <a:r>
                <a:rPr lang="en-US" dirty="0" smtClean="0"/>
                <a:t>Q(t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)+Q</a:t>
              </a:r>
              <a:r>
                <a:rPr lang="en-US" baseline="-25000" dirty="0" smtClean="0"/>
                <a:t>in</a:t>
              </a:r>
              <a:r>
                <a:rPr lang="en-US" dirty="0" smtClean="0"/>
                <a:t>-</a:t>
              </a:r>
              <a:r>
                <a:rPr lang="en-US" dirty="0" err="1" smtClean="0"/>
                <a:t>Q</a:t>
              </a:r>
              <a:r>
                <a:rPr lang="en-US" baseline="-25000" dirty="0" err="1" smtClean="0"/>
                <a:t>out</a:t>
              </a:r>
              <a:r>
                <a:rPr lang="en-US" dirty="0" smtClean="0"/>
                <a:t> 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495800" y="2667000"/>
              <a:ext cx="6096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22098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in</a:t>
              </a:r>
              <a:r>
                <a:rPr lang="en-US" dirty="0" smtClean="0"/>
                <a:t> 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7010400" y="2737104"/>
              <a:ext cx="6096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86600" y="2279904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</a:t>
              </a:r>
              <a:r>
                <a:rPr lang="en-US" baseline="-25000" dirty="0" err="1" smtClean="0"/>
                <a:t>out</a:t>
              </a:r>
              <a:r>
                <a:rPr lang="en-US" dirty="0" smtClean="0"/>
                <a:t> </a:t>
              </a:r>
            </a:p>
          </p:txBody>
        </p:sp>
      </p:grp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600" y="4572000"/>
            <a:ext cx="80393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Final remark:</a:t>
            </a:r>
          </a:p>
          <a:p>
            <a:r>
              <a:rPr lang="en-US" dirty="0" smtClean="0">
                <a:latin typeface="Comic Sans MS" pitchFamily="66" charset="0"/>
              </a:rPr>
              <a:t>Conservation laws in physics have always a fundamental and deep meaning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04800" y="5788223"/>
            <a:ext cx="8914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general: Conservation laws are the consequence of a symmetry (</a:t>
            </a:r>
            <a:r>
              <a:rPr lang="en-US" sz="1400" dirty="0" err="1" smtClean="0">
                <a:latin typeface="Comic Sans MS" pitchFamily="66" charset="0"/>
              </a:rPr>
              <a:t>Noether</a:t>
            </a:r>
            <a:r>
              <a:rPr lang="en-US" sz="1400" dirty="0" smtClean="0">
                <a:latin typeface="Comic Sans MS" pitchFamily="66" charset="0"/>
              </a:rPr>
              <a:t> theorem</a:t>
            </a:r>
            <a:r>
              <a:rPr lang="en-US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04800" y="6321623"/>
            <a:ext cx="7568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Charge conservation follows from gauge invariance (way beyond the scope of this course)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72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77&quot;/&gt;&lt;/object&gt;&lt;object type=&quot;3&quot; unique_id=&quot;10007&quot;&gt;&lt;property id=&quot;20148&quot; value=&quot;5&quot;/&gt;&lt;property id=&quot;20300&quot; value=&quot;Slide 6&quot;/&gt;&lt;property id=&quot;20307&quot; value=&quot;273&quot;/&gt;&lt;/object&gt;&lt;object type=&quot;3&quot; unique_id=&quot;10008&quot;&gt;&lt;property id=&quot;20148&quot; value=&quot;5&quot;/&gt;&lt;property id=&quot;20300&quot; value=&quot;Slide 7&quot;/&gt;&lt;property id=&quot;20307&quot; value=&quot;274&quot;/&gt;&lt;/object&gt;&lt;object type=&quot;3&quot; unique_id=&quot;10009&quot;&gt;&lt;property id=&quot;20148&quot; value=&quot;5&quot;/&gt;&lt;property id=&quot;20300&quot; value=&quot;Slide 8&quot;/&gt;&lt;property id=&quot;20307&quot; value=&quot;275&quot;/&gt;&lt;/object&gt;&lt;object type=&quot;3&quot; unique_id=&quot;10010&quot;&gt;&lt;property id=&quot;20148&quot; value=&quot;5&quot;/&gt;&lt;property id=&quot;20300&quot; value=&quot;Slide 9&quot;/&gt;&lt;property id=&quot;20307&quot; value=&quot;276&quot;/&gt;&lt;/object&gt;&lt;object type=&quot;3&quot; unique_id=&quot;10061&quot;&gt;&lt;property id=&quot;20148&quot; value=&quot;5&quot;/&gt;&lt;property id=&quot;20300&quot; value=&quot;Slide 10&quot;/&gt;&lt;property id=&quot;20307&quot; value=&quot;278&quot;/&gt;&lt;/object&gt;&lt;object type=&quot;3&quot; unique_id=&quot;10062&quot;&gt;&lt;property id=&quot;20148&quot; value=&quot;5&quot;/&gt;&lt;property id=&quot;20300&quot; value=&quot;Slide 5&quot;/&gt;&lt;property id=&quot;20307&quot; value=&quot;279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530</Words>
  <Application>Microsoft Office PowerPoint</Application>
  <PresentationFormat>On-screen Show (4:3)</PresentationFormat>
  <Paragraphs>114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Symbol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506</cp:revision>
  <dcterms:created xsi:type="dcterms:W3CDTF">2010-08-30T23:12:30Z</dcterms:created>
  <dcterms:modified xsi:type="dcterms:W3CDTF">2015-01-13T16:41:04Z</dcterms:modified>
</cp:coreProperties>
</file>